
<file path=[Content_Types].xml><?xml version="1.0" encoding="utf-8"?>
<Types xmlns="http://schemas.openxmlformats.org/package/2006/content-types">
  <Default Extension="png" ContentType="image/png"/>
  <Default Extension="pdf" ContentType="application/pd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96" r:id="rId1"/>
  </p:sldMasterIdLst>
  <p:notesMasterIdLst>
    <p:notesMasterId r:id="rId12"/>
  </p:notesMasterIdLst>
  <p:sldIdLst>
    <p:sldId id="426" r:id="rId2"/>
    <p:sldId id="433" r:id="rId3"/>
    <p:sldId id="427" r:id="rId4"/>
    <p:sldId id="479" r:id="rId5"/>
    <p:sldId id="480" r:id="rId6"/>
    <p:sldId id="482" r:id="rId7"/>
    <p:sldId id="484" r:id="rId8"/>
    <p:sldId id="483" r:id="rId9"/>
    <p:sldId id="485" r:id="rId10"/>
    <p:sldId id="434" r:id="rId11"/>
  </p:sldIdLst>
  <p:sldSz cx="9144000" cy="5715000" type="screen16x10"/>
  <p:notesSz cx="6858000" cy="9144000"/>
  <p:embeddedFontLst>
    <p:embeddedFont>
      <p:font typeface="Orly's Font 2" panose="020B0604020202020204" charset="0"/>
      <p:regular r:id="rId13"/>
    </p:embeddedFont>
    <p:embeddedFont>
      <p:font typeface="Calibri" panose="020F0502020204030204" pitchFamily="34" charset="0"/>
      <p:regular r:id="rId14"/>
      <p:bold r:id="rId15"/>
      <p:italic r:id="rId16"/>
      <p:boldItalic r:id="rId17"/>
    </p:embeddedFont>
    <p:embeddedFont>
      <p:font typeface="Verdana" panose="020B0604030504040204" pitchFamily="34" charset="0"/>
      <p:regular r:id="rId18"/>
      <p:bold r:id="rId19"/>
      <p:italic r:id="rId20"/>
      <p:boldItalic r:id="rId21"/>
    </p:embeddedFont>
  </p:embeddedFont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837" autoAdjust="0"/>
    <p:restoredTop sz="94849" autoAdjust="0"/>
  </p:normalViewPr>
  <p:slideViewPr>
    <p:cSldViewPr>
      <p:cViewPr>
        <p:scale>
          <a:sx n="100" d="100"/>
          <a:sy n="100" d="100"/>
        </p:scale>
        <p:origin x="-72" y="-72"/>
      </p:cViewPr>
      <p:guideLst>
        <p:guide orient="horz" pos="1512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114300" cy="1143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3" Type="http://schemas.openxmlformats.org/officeDocument/2006/relationships/slide" Target="slides/slide2.xml"/><Relationship Id="rId21" Type="http://schemas.openxmlformats.org/officeDocument/2006/relationships/font" Target="fonts/font9.fntdata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font" Target="fonts/font5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1139CB-FC8D-44BF-B5C4-C14ECADF62A0}" type="datetimeFigureOut">
              <a:rPr lang="en-US" smtClean="0"/>
              <a:pPr/>
              <a:t>6/7/2015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FCE615-EFDB-420A-87DA-FB6ECB7719F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50305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587814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02961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55908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6067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60670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60670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98144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38102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t's Re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 bwMode="auto">
          <a:xfrm>
            <a:off x="221879" y="183731"/>
            <a:ext cx="26356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Let’s Review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18837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 Common Mistak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 bwMode="auto">
          <a:xfrm>
            <a:off x="221876" y="183731"/>
            <a:ext cx="5150224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A Common Misunderstanding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90265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re Les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 bwMode="auto">
          <a:xfrm>
            <a:off x="221879" y="183731"/>
            <a:ext cx="26356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Core Lesson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26731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300" y="114300"/>
            <a:ext cx="8915400" cy="480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pic>
        <p:nvPicPr>
          <p:cNvPr id="6" name="Picture 5" descr="C:\Users\Eric Westendorf\Dropbox\LearnZillion\marketing\Logo\NEW LOGO!\LearnZillion just the long logo-01.png"/>
          <p:cNvPicPr>
            <a:picLocks noChangeAspect="1" noChangeArrowheads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5173981"/>
            <a:ext cx="2400300" cy="4320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09" r:id="rId2"/>
    <p:sldLayoutId id="2147483702" r:id="rId3"/>
    <p:sldLayoutId id="2147483715" r:id="rId4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2400" b="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9pPr>
    </p:titleStyle>
    <p:bodyStyle>
      <a:lvl1pPr marL="228600" indent="-228600" algn="l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1pPr>
      <a:lvl2pPr marL="5715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2pPr>
      <a:lvl3pPr marL="9144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3pPr>
      <a:lvl4pPr marL="12573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4pPr>
      <a:lvl5pPr marL="1600200" indent="-228600" algn="l" rtl="0" fontAlgn="base">
        <a:spcBef>
          <a:spcPct val="20000"/>
        </a:spcBef>
        <a:spcAft>
          <a:spcPct val="0"/>
        </a:spcAft>
        <a:buFont typeface="Courier New" pitchFamily="49" charset="0"/>
        <a:buChar char="o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d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5.pd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.png"/><Relationship Id="rId4" Type="http://schemas.openxmlformats.org/officeDocument/2006/relationships/image" Target="../media/image5.pd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5.png"/><Relationship Id="rId4" Type="http://schemas.openxmlformats.org/officeDocument/2006/relationships/image" Target="../media/image5.pd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.png"/><Relationship Id="rId4" Type="http://schemas.openxmlformats.org/officeDocument/2006/relationships/image" Target="../media/image5.pd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.png"/><Relationship Id="rId4" Type="http://schemas.openxmlformats.org/officeDocument/2006/relationships/image" Target="../media/image5.pd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4294967295"/>
          </p:nvPr>
        </p:nvSpPr>
        <p:spPr>
          <a:xfrm>
            <a:off x="1828800" y="685802"/>
            <a:ext cx="5486400" cy="954107"/>
          </a:xfrm>
        </p:spPr>
        <p:txBody>
          <a:bodyPr>
            <a:spAutoFit/>
          </a:bodyPr>
          <a:lstStyle/>
          <a:p>
            <a:pPr marL="0" indent="0" algn="ctr">
              <a:buNone/>
            </a:pPr>
            <a:r>
              <a:rPr lang="en-US" sz="2800" dirty="0" smtClean="0">
                <a:solidFill>
                  <a:schemeClr val="accent5"/>
                </a:solidFill>
              </a:rPr>
              <a:t>How do you add 258 + 379 using base 10 blocks?</a:t>
            </a:r>
            <a:endParaRPr lang="en-US" sz="2800" dirty="0">
              <a:solidFill>
                <a:schemeClr val="accent5"/>
              </a:solidFill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mc:AlternateContent xmlns:mc="http://schemas.openxmlformats.org/markup-compatibility/2006">
          <mc:Choice xmlns:ma="http://schemas.microsoft.com/office/mac/drawingml/2008/main" xmlns:mv="urn:schemas-microsoft-com:mac:vml" xmlns="" Requires="ma">
            <p:blipFill>
              <a:blip r:embed="rId3"/>
              <a:srcRect/>
              <a:stretch>
                <a:fillRect/>
              </a:stretch>
            </p:blipFill>
          </mc:Choice>
          <mc:Fallback>
            <p:blipFill>
              <a:blip r:embed="rId4"/>
              <a:srcRect/>
              <a:stretch>
                <a:fillRect/>
              </a:stretch>
            </p:blipFill>
          </mc:Fallback>
        </mc:AlternateContent>
        <p:spPr bwMode="auto">
          <a:xfrm>
            <a:off x="2286000" y="2171700"/>
            <a:ext cx="4495800" cy="3343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1" name="Cloud Callout 130"/>
          <p:cNvSpPr/>
          <p:nvPr/>
        </p:nvSpPr>
        <p:spPr>
          <a:xfrm>
            <a:off x="228600" y="1638300"/>
            <a:ext cx="2125980" cy="1257300"/>
          </a:xfrm>
          <a:prstGeom prst="cloudCallout">
            <a:avLst>
              <a:gd name="adj1" fmla="val 53599"/>
              <a:gd name="adj2" fmla="val 64876"/>
            </a:avLst>
          </a:prstGeom>
          <a:solidFill>
            <a:schemeClr val="accent2"/>
          </a:solidFill>
          <a:ln w="38100">
            <a:solidFill>
              <a:schemeClr val="accent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accent1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8" name="Text Placeholder 1"/>
          <p:cNvSpPr txBox="1">
            <a:spLocks/>
          </p:cNvSpPr>
          <p:nvPr/>
        </p:nvSpPr>
        <p:spPr bwMode="auto">
          <a:xfrm>
            <a:off x="304800" y="1866900"/>
            <a:ext cx="1905000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Orly's Font 2" pitchFamily="66" charset="0"/>
                <a:ea typeface="+mn-ea"/>
                <a:cs typeface="+mn-cs"/>
              </a:rPr>
              <a:t>But that’s too many 1’s in the ones place!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Orly's Font 2" pitchFamily="66" charset="0"/>
              <a:ea typeface="+mn-ea"/>
              <a:cs typeface="+mn-cs"/>
            </a:endParaRPr>
          </a:p>
        </p:txBody>
      </p:sp>
      <p:sp>
        <p:nvSpPr>
          <p:cNvPr id="9" name="Cloud Callout 8"/>
          <p:cNvSpPr/>
          <p:nvPr/>
        </p:nvSpPr>
        <p:spPr>
          <a:xfrm>
            <a:off x="6553200" y="1714500"/>
            <a:ext cx="2125980" cy="1257300"/>
          </a:xfrm>
          <a:prstGeom prst="cloudCallout">
            <a:avLst>
              <a:gd name="adj1" fmla="val -70057"/>
              <a:gd name="adj2" fmla="val 47704"/>
            </a:avLst>
          </a:prstGeom>
          <a:solidFill>
            <a:schemeClr val="accent2"/>
          </a:solidFill>
          <a:ln w="38100">
            <a:solidFill>
              <a:schemeClr val="accent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accent1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10" name="Text Placeholder 1"/>
          <p:cNvSpPr txBox="1">
            <a:spLocks/>
          </p:cNvSpPr>
          <p:nvPr/>
        </p:nvSpPr>
        <p:spPr bwMode="auto">
          <a:xfrm>
            <a:off x="6629400" y="1943100"/>
            <a:ext cx="1905000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lang="en-US" sz="1400" dirty="0" smtClean="0">
                <a:latin typeface="Orly's Font 2" pitchFamily="66" charset="0"/>
                <a:cs typeface="+mn-cs"/>
              </a:rPr>
              <a:t>And</a:t>
            </a: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Orly's Font 2" pitchFamily="66" charset="0"/>
                <a:ea typeface="+mn-ea"/>
                <a:cs typeface="+mn-cs"/>
              </a:rPr>
              <a:t> too many </a:t>
            </a:r>
            <a:b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Orly's Font 2" pitchFamily="66" charset="0"/>
                <a:ea typeface="+mn-ea"/>
                <a:cs typeface="+mn-cs"/>
              </a:rPr>
            </a:b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Orly's Font 2" pitchFamily="66" charset="0"/>
                <a:ea typeface="+mn-ea"/>
                <a:cs typeface="+mn-cs"/>
              </a:rPr>
              <a:t>10’s in the </a:t>
            </a:r>
            <a:b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Orly's Font 2" pitchFamily="66" charset="0"/>
                <a:ea typeface="+mn-ea"/>
                <a:cs typeface="+mn-cs"/>
              </a:rPr>
            </a:b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Orly's Font 2" pitchFamily="66" charset="0"/>
                <a:ea typeface="+mn-ea"/>
                <a:cs typeface="+mn-cs"/>
              </a:rPr>
              <a:t>tens place!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Orly's Font 2" pitchFamily="66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70942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131" grpId="0" animBg="1"/>
      <p:bldP spid="8" grpId="0" build="p"/>
      <p:bldP spid="9" grpId="0" animBg="1"/>
      <p:bldP spid="10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00100" y="1485901"/>
            <a:ext cx="7810500" cy="17543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you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have learned how to add within 1000 </a:t>
            </a:r>
          </a:p>
          <a:p>
            <a:pPr algn="ctr">
              <a:defRPr/>
            </a:pP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by regrouping base 10 blocks.</a:t>
            </a:r>
            <a:endParaRPr lang="en-US" sz="3600" dirty="0">
              <a:solidFill>
                <a:schemeClr val="accent1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2978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90600" y="1463576"/>
            <a:ext cx="7086600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you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will learn how to add within 1000 </a:t>
            </a:r>
            <a:b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</a:b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by regrouping base 10 blocks.</a:t>
            </a:r>
            <a:endParaRPr lang="en-US" sz="3600" dirty="0">
              <a:solidFill>
                <a:schemeClr val="accent1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456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tabl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02" y="2171701"/>
            <a:ext cx="8531637" cy="539514"/>
          </a:xfrm>
          <a:prstGeom prst="rect">
            <a:avLst/>
          </a:prstGeom>
        </p:spPr>
      </p:pic>
      <p:sp>
        <p:nvSpPr>
          <p:cNvPr id="7" name="Text Placeholder 2"/>
          <p:cNvSpPr txBox="1">
            <a:spLocks/>
          </p:cNvSpPr>
          <p:nvPr/>
        </p:nvSpPr>
        <p:spPr bwMode="auto">
          <a:xfrm>
            <a:off x="914400" y="876300"/>
            <a:ext cx="7315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268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grpSp>
        <p:nvGrpSpPr>
          <p:cNvPr id="8" name="Group 7"/>
          <p:cNvGrpSpPr>
            <a:grpSpLocks noChangeAspect="1"/>
          </p:cNvGrpSpPr>
          <p:nvPr/>
        </p:nvGrpSpPr>
        <p:grpSpPr>
          <a:xfrm>
            <a:off x="609602" y="2781300"/>
            <a:ext cx="1794457" cy="1463526"/>
            <a:chOff x="342900" y="1597194"/>
            <a:chExt cx="2287122" cy="2238402"/>
          </a:xfrm>
          <a:solidFill>
            <a:schemeClr val="accent6"/>
          </a:solidFill>
        </p:grpSpPr>
        <p:grpSp>
          <p:nvGrpSpPr>
            <p:cNvPr id="9" name="Group 8"/>
            <p:cNvGrpSpPr>
              <a:grpSpLocks noChangeAspect="1"/>
            </p:cNvGrpSpPr>
            <p:nvPr/>
          </p:nvGrpSpPr>
          <p:grpSpPr>
            <a:xfrm>
              <a:off x="3429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09" name="Rectangle 108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0" name="Rectangle 109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1" name="Rectangle 110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2" name="Rectangle 111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3" name="Rectangle 112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4" name="Rectangle 113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5" name="Rectangle 114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6" name="Rectangle 115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7" name="Rectangle 116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8" name="Rectangle 117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0" name="Group 9"/>
            <p:cNvGrpSpPr>
              <a:grpSpLocks noChangeAspect="1"/>
            </p:cNvGrpSpPr>
            <p:nvPr/>
          </p:nvGrpSpPr>
          <p:grpSpPr>
            <a:xfrm>
              <a:off x="5715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99" name="Rectangle 98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0" name="Rectangle 99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1" name="Rectangle 100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2" name="Rectangle 101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3" name="Rectangle 102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4" name="Rectangle 103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5" name="Rectangle 104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6" name="Rectangle 105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7" name="Rectangle 106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8" name="Rectangle 107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1" name="Group 10"/>
            <p:cNvGrpSpPr>
              <a:grpSpLocks noChangeAspect="1"/>
            </p:cNvGrpSpPr>
            <p:nvPr/>
          </p:nvGrpSpPr>
          <p:grpSpPr>
            <a:xfrm>
              <a:off x="8001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89" name="Rectangle 88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0" name="Rectangle 89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1" name="Rectangle 90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2" name="Rectangle 91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3" name="Rectangle 92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4" name="Rectangle 93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5" name="Rectangle 94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6" name="Rectangle 95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7" name="Rectangle 96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8" name="Rectangle 97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2" name="Group 11"/>
            <p:cNvGrpSpPr>
              <a:grpSpLocks noChangeAspect="1"/>
            </p:cNvGrpSpPr>
            <p:nvPr/>
          </p:nvGrpSpPr>
          <p:grpSpPr>
            <a:xfrm>
              <a:off x="10287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79" name="Rectangle 78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0" name="Rectangle 79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1" name="Rectangle 80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2" name="Rectangle 81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3" name="Rectangle 82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4" name="Rectangle 83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5" name="Rectangle 84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6" name="Rectangle 85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7" name="Rectangle 86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8" name="Rectangle 87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3" name="Group 12"/>
            <p:cNvGrpSpPr>
              <a:grpSpLocks noChangeAspect="1"/>
            </p:cNvGrpSpPr>
            <p:nvPr/>
          </p:nvGrpSpPr>
          <p:grpSpPr>
            <a:xfrm>
              <a:off x="1257299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69" name="Rectangle 68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0" name="Rectangle 69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1" name="Rectangle 70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2" name="Rectangle 71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3" name="Rectangle 72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4" name="Rectangle 73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5" name="Rectangle 74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6" name="Rectangle 75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7" name="Rectangle 76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8" name="Rectangle 77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4" name="Group 13"/>
            <p:cNvGrpSpPr>
              <a:grpSpLocks noChangeAspect="1"/>
            </p:cNvGrpSpPr>
            <p:nvPr/>
          </p:nvGrpSpPr>
          <p:grpSpPr>
            <a:xfrm>
              <a:off x="1485899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59" name="Rectangle 58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0" name="Rectangle 59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1" name="Rectangle 60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2" name="Rectangle 61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3" name="Rectangle 62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4" name="Rectangle 63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5" name="Rectangle 64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6" name="Rectangle 65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7" name="Rectangle 66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8" name="Rectangle 67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5" name="Group 14"/>
            <p:cNvGrpSpPr>
              <a:grpSpLocks noChangeAspect="1"/>
            </p:cNvGrpSpPr>
            <p:nvPr/>
          </p:nvGrpSpPr>
          <p:grpSpPr>
            <a:xfrm>
              <a:off x="1714499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49" name="Rectangle 48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0" name="Rectangle 49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1" name="Rectangle 50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2" name="Rectangle 51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3" name="Rectangle 52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4" name="Rectangle 53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5" name="Rectangle 54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6" name="Rectangle 55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7" name="Rectangle 56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8" name="Rectangle 57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6" name="Group 15"/>
            <p:cNvGrpSpPr>
              <a:grpSpLocks noChangeAspect="1"/>
            </p:cNvGrpSpPr>
            <p:nvPr/>
          </p:nvGrpSpPr>
          <p:grpSpPr>
            <a:xfrm>
              <a:off x="19431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39" name="Rectangle 38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0" name="Rectangle 39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1" name="Rectangle 40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2" name="Rectangle 41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3" name="Rectangle 42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4" name="Rectangle 43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5" name="Rectangle 44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6" name="Rectangle 45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7" name="Rectangle 46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8" name="Rectangle 47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7" name="Group 16"/>
            <p:cNvGrpSpPr>
              <a:grpSpLocks noChangeAspect="1"/>
            </p:cNvGrpSpPr>
            <p:nvPr/>
          </p:nvGrpSpPr>
          <p:grpSpPr>
            <a:xfrm>
              <a:off x="2171703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29" name="Rectangle 28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0" name="Rectangle 29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1" name="Rectangle 30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2" name="Rectangle 31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3" name="Rectangle 32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4" name="Rectangle 33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5" name="Rectangle 34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6" name="Rectangle 35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7" name="Rectangle 36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8" name="Rectangle 37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8" name="Group 17"/>
            <p:cNvGrpSpPr>
              <a:grpSpLocks noChangeAspect="1"/>
            </p:cNvGrpSpPr>
            <p:nvPr/>
          </p:nvGrpSpPr>
          <p:grpSpPr>
            <a:xfrm>
              <a:off x="24003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9" name="Rectangle 18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" name="Rectangle 19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" name="Rectangle 20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" name="Rectangle 21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" name="Rectangle 22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" name="Rectangle 23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5" name="Rectangle 24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6" name="Rectangle 25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7" name="Rectangle 26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8" name="Rectangle 27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119" name="Group 118"/>
          <p:cNvGrpSpPr>
            <a:grpSpLocks noChangeAspect="1"/>
          </p:cNvGrpSpPr>
          <p:nvPr/>
        </p:nvGrpSpPr>
        <p:grpSpPr>
          <a:xfrm>
            <a:off x="914402" y="3009900"/>
            <a:ext cx="1794457" cy="1463526"/>
            <a:chOff x="342900" y="1597194"/>
            <a:chExt cx="2287122" cy="2238402"/>
          </a:xfrm>
          <a:solidFill>
            <a:schemeClr val="accent6"/>
          </a:solidFill>
        </p:grpSpPr>
        <p:grpSp>
          <p:nvGrpSpPr>
            <p:cNvPr id="120" name="Group 8"/>
            <p:cNvGrpSpPr>
              <a:grpSpLocks noChangeAspect="1"/>
            </p:cNvGrpSpPr>
            <p:nvPr/>
          </p:nvGrpSpPr>
          <p:grpSpPr>
            <a:xfrm>
              <a:off x="3429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220" name="Rectangle 219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1" name="Rectangle 220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2" name="Rectangle 221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3" name="Rectangle 222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4" name="Rectangle 223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5" name="Rectangle 224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6" name="Rectangle 225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7" name="Rectangle 226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8" name="Rectangle 227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9" name="Rectangle 228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21" name="Group 9"/>
            <p:cNvGrpSpPr>
              <a:grpSpLocks noChangeAspect="1"/>
            </p:cNvGrpSpPr>
            <p:nvPr/>
          </p:nvGrpSpPr>
          <p:grpSpPr>
            <a:xfrm>
              <a:off x="5715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210" name="Rectangle 209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1" name="Rectangle 210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2" name="Rectangle 211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3" name="Rectangle 212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4" name="Rectangle 213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5" name="Rectangle 214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6" name="Rectangle 215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7" name="Rectangle 216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8" name="Rectangle 217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9" name="Rectangle 218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22" name="Group 10"/>
            <p:cNvGrpSpPr>
              <a:grpSpLocks noChangeAspect="1"/>
            </p:cNvGrpSpPr>
            <p:nvPr/>
          </p:nvGrpSpPr>
          <p:grpSpPr>
            <a:xfrm>
              <a:off x="8001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200" name="Rectangle 199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1" name="Rectangle 200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2" name="Rectangle 201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3" name="Rectangle 202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4" name="Rectangle 203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5" name="Rectangle 204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6" name="Rectangle 205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7" name="Rectangle 206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8" name="Rectangle 207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9" name="Rectangle 208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23" name="Group 11"/>
            <p:cNvGrpSpPr>
              <a:grpSpLocks noChangeAspect="1"/>
            </p:cNvGrpSpPr>
            <p:nvPr/>
          </p:nvGrpSpPr>
          <p:grpSpPr>
            <a:xfrm>
              <a:off x="10287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90" name="Rectangle 189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1" name="Rectangle 190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2" name="Rectangle 191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3" name="Rectangle 192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4" name="Rectangle 193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5" name="Rectangle 194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6" name="Rectangle 195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7" name="Rectangle 196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8" name="Rectangle 197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9" name="Rectangle 198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24" name="Group 12"/>
            <p:cNvGrpSpPr>
              <a:grpSpLocks noChangeAspect="1"/>
            </p:cNvGrpSpPr>
            <p:nvPr/>
          </p:nvGrpSpPr>
          <p:grpSpPr>
            <a:xfrm>
              <a:off x="1257299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80" name="Rectangle 179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1" name="Rectangle 180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2" name="Rectangle 181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3" name="Rectangle 182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4" name="Rectangle 183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5" name="Rectangle 184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6" name="Rectangle 185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7" name="Rectangle 186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8" name="Rectangle 187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9" name="Rectangle 188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25" name="Group 13"/>
            <p:cNvGrpSpPr>
              <a:grpSpLocks noChangeAspect="1"/>
            </p:cNvGrpSpPr>
            <p:nvPr/>
          </p:nvGrpSpPr>
          <p:grpSpPr>
            <a:xfrm>
              <a:off x="1485899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70" name="Rectangle 169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1" name="Rectangle 170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2" name="Rectangle 171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3" name="Rectangle 172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4" name="Rectangle 173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5" name="Rectangle 174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6" name="Rectangle 175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7" name="Rectangle 176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8" name="Rectangle 177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9" name="Rectangle 178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26" name="Group 14"/>
            <p:cNvGrpSpPr>
              <a:grpSpLocks noChangeAspect="1"/>
            </p:cNvGrpSpPr>
            <p:nvPr/>
          </p:nvGrpSpPr>
          <p:grpSpPr>
            <a:xfrm>
              <a:off x="1714499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60" name="Rectangle 159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1" name="Rectangle 160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2" name="Rectangle 161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3" name="Rectangle 162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4" name="Rectangle 163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5" name="Rectangle 164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6" name="Rectangle 165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7" name="Rectangle 166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8" name="Rectangle 167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9" name="Rectangle 168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27" name="Group 15"/>
            <p:cNvGrpSpPr>
              <a:grpSpLocks noChangeAspect="1"/>
            </p:cNvGrpSpPr>
            <p:nvPr/>
          </p:nvGrpSpPr>
          <p:grpSpPr>
            <a:xfrm>
              <a:off x="19431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50" name="Rectangle 149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1" name="Rectangle 150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2" name="Rectangle 151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3" name="Rectangle 152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4" name="Rectangle 153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5" name="Rectangle 154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6" name="Rectangle 155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7" name="Rectangle 156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8" name="Rectangle 157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9" name="Rectangle 158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28" name="Group 16"/>
            <p:cNvGrpSpPr>
              <a:grpSpLocks noChangeAspect="1"/>
            </p:cNvGrpSpPr>
            <p:nvPr/>
          </p:nvGrpSpPr>
          <p:grpSpPr>
            <a:xfrm>
              <a:off x="2171703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40" name="Rectangle 139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1" name="Rectangle 140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2" name="Rectangle 141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3" name="Rectangle 142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4" name="Rectangle 143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5" name="Rectangle 144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6" name="Rectangle 145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7" name="Rectangle 146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8" name="Rectangle 147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9" name="Rectangle 148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29" name="Group 17"/>
            <p:cNvGrpSpPr>
              <a:grpSpLocks noChangeAspect="1"/>
            </p:cNvGrpSpPr>
            <p:nvPr/>
          </p:nvGrpSpPr>
          <p:grpSpPr>
            <a:xfrm>
              <a:off x="24003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30" name="Rectangle 129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1" name="Rectangle 130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2" name="Rectangle 131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3" name="Rectangle 132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4" name="Rectangle 133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5" name="Rectangle 134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6" name="Rectangle 135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7" name="Rectangle 136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8" name="Rectangle 137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9" name="Rectangle 138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563" name="Group 562"/>
          <p:cNvGrpSpPr>
            <a:grpSpLocks noChangeAspect="1"/>
          </p:cNvGrpSpPr>
          <p:nvPr/>
        </p:nvGrpSpPr>
        <p:grpSpPr>
          <a:xfrm>
            <a:off x="4494678" y="2929578"/>
            <a:ext cx="229722" cy="1865336"/>
            <a:chOff x="3882188" y="2366825"/>
            <a:chExt cx="182880" cy="1781967"/>
          </a:xfrm>
          <a:solidFill>
            <a:schemeClr val="accent4"/>
          </a:solidFill>
        </p:grpSpPr>
        <p:sp>
          <p:nvSpPr>
            <p:cNvPr id="597" name="Rectangle 596"/>
            <p:cNvSpPr>
              <a:spLocks noChangeAspect="1"/>
            </p:cNvSpPr>
            <p:nvPr/>
          </p:nvSpPr>
          <p:spPr>
            <a:xfrm>
              <a:off x="3882188" y="2550230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98" name="Rectangle 597"/>
            <p:cNvSpPr>
              <a:spLocks noChangeAspect="1"/>
            </p:cNvSpPr>
            <p:nvPr/>
          </p:nvSpPr>
          <p:spPr>
            <a:xfrm>
              <a:off x="3882188" y="306309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99" name="Rectangle 598"/>
            <p:cNvSpPr>
              <a:spLocks noChangeAspect="1"/>
            </p:cNvSpPr>
            <p:nvPr/>
          </p:nvSpPr>
          <p:spPr>
            <a:xfrm>
              <a:off x="3882188" y="2725046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00" name="Rectangle 599"/>
            <p:cNvSpPr>
              <a:spLocks noChangeAspect="1"/>
            </p:cNvSpPr>
            <p:nvPr/>
          </p:nvSpPr>
          <p:spPr>
            <a:xfrm>
              <a:off x="3882188" y="324597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01" name="Rectangle 600"/>
            <p:cNvSpPr>
              <a:spLocks noChangeAspect="1"/>
            </p:cNvSpPr>
            <p:nvPr/>
          </p:nvSpPr>
          <p:spPr>
            <a:xfrm>
              <a:off x="3882188" y="2886414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02" name="Rectangle 601"/>
            <p:cNvSpPr>
              <a:spLocks noChangeAspect="1"/>
            </p:cNvSpPr>
            <p:nvPr/>
          </p:nvSpPr>
          <p:spPr>
            <a:xfrm>
              <a:off x="3882188" y="3426799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03" name="Rectangle 602"/>
            <p:cNvSpPr>
              <a:spLocks noChangeAspect="1"/>
            </p:cNvSpPr>
            <p:nvPr/>
          </p:nvSpPr>
          <p:spPr>
            <a:xfrm>
              <a:off x="3882188" y="3611177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04" name="Rectangle 603"/>
            <p:cNvSpPr>
              <a:spLocks noChangeAspect="1"/>
            </p:cNvSpPr>
            <p:nvPr/>
          </p:nvSpPr>
          <p:spPr>
            <a:xfrm>
              <a:off x="3882188" y="3789871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05" name="Rectangle 604"/>
            <p:cNvSpPr>
              <a:spLocks noChangeAspect="1"/>
            </p:cNvSpPr>
            <p:nvPr/>
          </p:nvSpPr>
          <p:spPr>
            <a:xfrm>
              <a:off x="3882188" y="3965912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06" name="Rectangle 605"/>
            <p:cNvSpPr>
              <a:spLocks noChangeAspect="1"/>
            </p:cNvSpPr>
            <p:nvPr/>
          </p:nvSpPr>
          <p:spPr>
            <a:xfrm>
              <a:off x="3882188" y="236682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564" name="Group 563"/>
          <p:cNvGrpSpPr>
            <a:grpSpLocks noChangeAspect="1"/>
          </p:cNvGrpSpPr>
          <p:nvPr/>
        </p:nvGrpSpPr>
        <p:grpSpPr>
          <a:xfrm>
            <a:off x="4795935" y="2929578"/>
            <a:ext cx="229722" cy="1865336"/>
            <a:chOff x="3882188" y="2366825"/>
            <a:chExt cx="182880" cy="1781967"/>
          </a:xfrm>
          <a:solidFill>
            <a:schemeClr val="accent4"/>
          </a:solidFill>
        </p:grpSpPr>
        <p:sp>
          <p:nvSpPr>
            <p:cNvPr id="587" name="Rectangle 586"/>
            <p:cNvSpPr>
              <a:spLocks noChangeAspect="1"/>
            </p:cNvSpPr>
            <p:nvPr/>
          </p:nvSpPr>
          <p:spPr>
            <a:xfrm>
              <a:off x="3882188" y="2550230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88" name="Rectangle 587"/>
            <p:cNvSpPr>
              <a:spLocks noChangeAspect="1"/>
            </p:cNvSpPr>
            <p:nvPr/>
          </p:nvSpPr>
          <p:spPr>
            <a:xfrm>
              <a:off x="3882188" y="306309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89" name="Rectangle 588"/>
            <p:cNvSpPr>
              <a:spLocks noChangeAspect="1"/>
            </p:cNvSpPr>
            <p:nvPr/>
          </p:nvSpPr>
          <p:spPr>
            <a:xfrm>
              <a:off x="3882188" y="2725046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90" name="Rectangle 589"/>
            <p:cNvSpPr>
              <a:spLocks noChangeAspect="1"/>
            </p:cNvSpPr>
            <p:nvPr/>
          </p:nvSpPr>
          <p:spPr>
            <a:xfrm>
              <a:off x="3882188" y="324597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91" name="Rectangle 590"/>
            <p:cNvSpPr>
              <a:spLocks noChangeAspect="1"/>
            </p:cNvSpPr>
            <p:nvPr/>
          </p:nvSpPr>
          <p:spPr>
            <a:xfrm>
              <a:off x="3882188" y="2886414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92" name="Rectangle 591"/>
            <p:cNvSpPr>
              <a:spLocks noChangeAspect="1"/>
            </p:cNvSpPr>
            <p:nvPr/>
          </p:nvSpPr>
          <p:spPr>
            <a:xfrm>
              <a:off x="3882188" y="3426799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93" name="Rectangle 592"/>
            <p:cNvSpPr>
              <a:spLocks noChangeAspect="1"/>
            </p:cNvSpPr>
            <p:nvPr/>
          </p:nvSpPr>
          <p:spPr>
            <a:xfrm>
              <a:off x="3882188" y="3611177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94" name="Rectangle 593"/>
            <p:cNvSpPr>
              <a:spLocks noChangeAspect="1"/>
            </p:cNvSpPr>
            <p:nvPr/>
          </p:nvSpPr>
          <p:spPr>
            <a:xfrm>
              <a:off x="3882188" y="3789871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95" name="Rectangle 594"/>
            <p:cNvSpPr>
              <a:spLocks noChangeAspect="1"/>
            </p:cNvSpPr>
            <p:nvPr/>
          </p:nvSpPr>
          <p:spPr>
            <a:xfrm>
              <a:off x="3882188" y="3965912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96" name="Rectangle 595"/>
            <p:cNvSpPr>
              <a:spLocks noChangeAspect="1"/>
            </p:cNvSpPr>
            <p:nvPr/>
          </p:nvSpPr>
          <p:spPr>
            <a:xfrm>
              <a:off x="3882188" y="236682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565" name="Group 564"/>
          <p:cNvGrpSpPr>
            <a:grpSpLocks noChangeAspect="1"/>
          </p:cNvGrpSpPr>
          <p:nvPr/>
        </p:nvGrpSpPr>
        <p:grpSpPr>
          <a:xfrm>
            <a:off x="5104278" y="2933700"/>
            <a:ext cx="229722" cy="1865336"/>
            <a:chOff x="3882188" y="2366825"/>
            <a:chExt cx="182880" cy="1781967"/>
          </a:xfrm>
          <a:solidFill>
            <a:schemeClr val="accent4"/>
          </a:solidFill>
        </p:grpSpPr>
        <p:sp>
          <p:nvSpPr>
            <p:cNvPr id="577" name="Rectangle 576"/>
            <p:cNvSpPr>
              <a:spLocks noChangeAspect="1"/>
            </p:cNvSpPr>
            <p:nvPr/>
          </p:nvSpPr>
          <p:spPr>
            <a:xfrm>
              <a:off x="3882188" y="2550230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78" name="Rectangle 577"/>
            <p:cNvSpPr>
              <a:spLocks noChangeAspect="1"/>
            </p:cNvSpPr>
            <p:nvPr/>
          </p:nvSpPr>
          <p:spPr>
            <a:xfrm>
              <a:off x="3882188" y="306309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79" name="Rectangle 578"/>
            <p:cNvSpPr>
              <a:spLocks noChangeAspect="1"/>
            </p:cNvSpPr>
            <p:nvPr/>
          </p:nvSpPr>
          <p:spPr>
            <a:xfrm>
              <a:off x="3882188" y="2725046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80" name="Rectangle 579"/>
            <p:cNvSpPr>
              <a:spLocks noChangeAspect="1"/>
            </p:cNvSpPr>
            <p:nvPr/>
          </p:nvSpPr>
          <p:spPr>
            <a:xfrm>
              <a:off x="3882188" y="324597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81" name="Rectangle 580"/>
            <p:cNvSpPr>
              <a:spLocks noChangeAspect="1"/>
            </p:cNvSpPr>
            <p:nvPr/>
          </p:nvSpPr>
          <p:spPr>
            <a:xfrm>
              <a:off x="3882188" y="2886414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82" name="Rectangle 581"/>
            <p:cNvSpPr>
              <a:spLocks noChangeAspect="1"/>
            </p:cNvSpPr>
            <p:nvPr/>
          </p:nvSpPr>
          <p:spPr>
            <a:xfrm>
              <a:off x="3882188" y="3426799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83" name="Rectangle 582"/>
            <p:cNvSpPr>
              <a:spLocks noChangeAspect="1"/>
            </p:cNvSpPr>
            <p:nvPr/>
          </p:nvSpPr>
          <p:spPr>
            <a:xfrm>
              <a:off x="3882188" y="3611177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84" name="Rectangle 583"/>
            <p:cNvSpPr>
              <a:spLocks noChangeAspect="1"/>
            </p:cNvSpPr>
            <p:nvPr/>
          </p:nvSpPr>
          <p:spPr>
            <a:xfrm>
              <a:off x="3882188" y="3789871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85" name="Rectangle 584"/>
            <p:cNvSpPr>
              <a:spLocks noChangeAspect="1"/>
            </p:cNvSpPr>
            <p:nvPr/>
          </p:nvSpPr>
          <p:spPr>
            <a:xfrm>
              <a:off x="3882188" y="3965912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86" name="Rectangle 585"/>
            <p:cNvSpPr>
              <a:spLocks noChangeAspect="1"/>
            </p:cNvSpPr>
            <p:nvPr/>
          </p:nvSpPr>
          <p:spPr>
            <a:xfrm>
              <a:off x="3882188" y="236682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566" name="Group 565"/>
          <p:cNvGrpSpPr>
            <a:grpSpLocks noChangeAspect="1"/>
          </p:cNvGrpSpPr>
          <p:nvPr/>
        </p:nvGrpSpPr>
        <p:grpSpPr>
          <a:xfrm>
            <a:off x="5407956" y="2933700"/>
            <a:ext cx="229722" cy="1865329"/>
            <a:chOff x="3882188" y="2366825"/>
            <a:chExt cx="182880" cy="1781961"/>
          </a:xfrm>
          <a:solidFill>
            <a:schemeClr val="accent4"/>
          </a:solidFill>
        </p:grpSpPr>
        <p:sp>
          <p:nvSpPr>
            <p:cNvPr id="567" name="Rectangle 566"/>
            <p:cNvSpPr>
              <a:spLocks noChangeAspect="1"/>
            </p:cNvSpPr>
            <p:nvPr/>
          </p:nvSpPr>
          <p:spPr>
            <a:xfrm>
              <a:off x="3882188" y="2550226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68" name="Rectangle 567"/>
            <p:cNvSpPr>
              <a:spLocks noChangeAspect="1"/>
            </p:cNvSpPr>
            <p:nvPr/>
          </p:nvSpPr>
          <p:spPr>
            <a:xfrm>
              <a:off x="3882188" y="3063091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69" name="Rectangle 568"/>
            <p:cNvSpPr>
              <a:spLocks noChangeAspect="1"/>
            </p:cNvSpPr>
            <p:nvPr/>
          </p:nvSpPr>
          <p:spPr>
            <a:xfrm>
              <a:off x="3882188" y="2725042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70" name="Rectangle 569"/>
            <p:cNvSpPr>
              <a:spLocks noChangeAspect="1"/>
            </p:cNvSpPr>
            <p:nvPr/>
          </p:nvSpPr>
          <p:spPr>
            <a:xfrm>
              <a:off x="3882188" y="3245970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71" name="Rectangle 570"/>
            <p:cNvSpPr>
              <a:spLocks noChangeAspect="1"/>
            </p:cNvSpPr>
            <p:nvPr/>
          </p:nvSpPr>
          <p:spPr>
            <a:xfrm>
              <a:off x="3882188" y="2886410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72" name="Rectangle 571"/>
            <p:cNvSpPr>
              <a:spLocks noChangeAspect="1"/>
            </p:cNvSpPr>
            <p:nvPr/>
          </p:nvSpPr>
          <p:spPr>
            <a:xfrm>
              <a:off x="3882188" y="342679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73" name="Rectangle 572"/>
            <p:cNvSpPr>
              <a:spLocks noChangeAspect="1"/>
            </p:cNvSpPr>
            <p:nvPr/>
          </p:nvSpPr>
          <p:spPr>
            <a:xfrm>
              <a:off x="3882188" y="3611172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74" name="Rectangle 573"/>
            <p:cNvSpPr>
              <a:spLocks noChangeAspect="1"/>
            </p:cNvSpPr>
            <p:nvPr/>
          </p:nvSpPr>
          <p:spPr>
            <a:xfrm>
              <a:off x="3882188" y="378986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75" name="Rectangle 574"/>
            <p:cNvSpPr>
              <a:spLocks noChangeAspect="1"/>
            </p:cNvSpPr>
            <p:nvPr/>
          </p:nvSpPr>
          <p:spPr>
            <a:xfrm>
              <a:off x="3882188" y="3965906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76" name="Rectangle 575"/>
            <p:cNvSpPr>
              <a:spLocks noChangeAspect="1"/>
            </p:cNvSpPr>
            <p:nvPr/>
          </p:nvSpPr>
          <p:spPr>
            <a:xfrm>
              <a:off x="3882188" y="236682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607" name="Rectangle 606"/>
          <p:cNvSpPr>
            <a:spLocks noChangeAspect="1"/>
          </p:cNvSpPr>
          <p:nvPr/>
        </p:nvSpPr>
        <p:spPr>
          <a:xfrm>
            <a:off x="7542678" y="2881496"/>
            <a:ext cx="229722" cy="191436"/>
          </a:xfrm>
          <a:prstGeom prst="rect">
            <a:avLst/>
          </a:prstGeom>
          <a:solidFill>
            <a:srgbClr val="E86D1F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608" name="Rectangle 607"/>
          <p:cNvSpPr>
            <a:spLocks noChangeAspect="1"/>
          </p:cNvSpPr>
          <p:nvPr/>
        </p:nvSpPr>
        <p:spPr>
          <a:xfrm>
            <a:off x="7542678" y="3245922"/>
            <a:ext cx="229722" cy="191436"/>
          </a:xfrm>
          <a:prstGeom prst="rect">
            <a:avLst/>
          </a:prstGeom>
          <a:solidFill>
            <a:srgbClr val="E86D1F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609" name="Rectangle 608"/>
          <p:cNvSpPr>
            <a:spLocks noChangeAspect="1"/>
          </p:cNvSpPr>
          <p:nvPr/>
        </p:nvSpPr>
        <p:spPr>
          <a:xfrm>
            <a:off x="7542678" y="3580464"/>
            <a:ext cx="229722" cy="191436"/>
          </a:xfrm>
          <a:prstGeom prst="rect">
            <a:avLst/>
          </a:prstGeom>
          <a:solidFill>
            <a:srgbClr val="E86D1F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610" name="TextBox 609"/>
          <p:cNvSpPr txBox="1"/>
          <p:nvPr/>
        </p:nvSpPr>
        <p:spPr>
          <a:xfrm>
            <a:off x="1143000" y="1714500"/>
            <a:ext cx="152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800" dirty="0" smtClean="0">
              <a:latin typeface="Orly's Font" pitchFamily="66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612" name="Text Placeholder 2"/>
          <p:cNvSpPr txBox="1">
            <a:spLocks/>
          </p:cNvSpPr>
          <p:nvPr/>
        </p:nvSpPr>
        <p:spPr bwMode="auto">
          <a:xfrm>
            <a:off x="1752600" y="1638300"/>
            <a:ext cx="9906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6"/>
                </a:solidFill>
                <a:latin typeface="Orly's Font 2" pitchFamily="66" charset="0"/>
              </a:rPr>
              <a:t>200</a:t>
            </a:r>
            <a:endParaRPr lang="en-US" sz="2800" dirty="0">
              <a:solidFill>
                <a:schemeClr val="accent6"/>
              </a:solidFill>
              <a:latin typeface="Orly's Font 2" pitchFamily="66" charset="0"/>
            </a:endParaRPr>
          </a:p>
        </p:txBody>
      </p:sp>
      <p:sp>
        <p:nvSpPr>
          <p:cNvPr id="613" name="Text Placeholder 2"/>
          <p:cNvSpPr txBox="1">
            <a:spLocks/>
          </p:cNvSpPr>
          <p:nvPr/>
        </p:nvSpPr>
        <p:spPr bwMode="auto">
          <a:xfrm>
            <a:off x="4800600" y="1638300"/>
            <a:ext cx="9906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rgbClr val="FFD200"/>
                </a:solidFill>
                <a:latin typeface="Orly's Font 2" pitchFamily="66" charset="0"/>
              </a:rPr>
              <a:t>60</a:t>
            </a:r>
            <a:endParaRPr lang="en-US" sz="2800" dirty="0">
              <a:solidFill>
                <a:srgbClr val="FFD200"/>
              </a:solidFill>
              <a:latin typeface="Orly's Font 2" pitchFamily="66" charset="0"/>
            </a:endParaRPr>
          </a:p>
        </p:txBody>
      </p:sp>
      <p:sp>
        <p:nvSpPr>
          <p:cNvPr id="614" name="Text Placeholder 2"/>
          <p:cNvSpPr txBox="1">
            <a:spLocks/>
          </p:cNvSpPr>
          <p:nvPr/>
        </p:nvSpPr>
        <p:spPr bwMode="auto">
          <a:xfrm>
            <a:off x="7239000" y="1638300"/>
            <a:ext cx="9906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8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cxnSp>
        <p:nvCxnSpPr>
          <p:cNvPr id="616" name="Straight Connector 615"/>
          <p:cNvCxnSpPr/>
          <p:nvPr/>
        </p:nvCxnSpPr>
        <p:spPr>
          <a:xfrm>
            <a:off x="4216400" y="1384300"/>
            <a:ext cx="228600" cy="1588"/>
          </a:xfrm>
          <a:prstGeom prst="line">
            <a:avLst/>
          </a:prstGeom>
          <a:ln w="381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2" name="Straight Connector 621"/>
          <p:cNvCxnSpPr/>
          <p:nvPr/>
        </p:nvCxnSpPr>
        <p:spPr>
          <a:xfrm>
            <a:off x="4470400" y="1384300"/>
            <a:ext cx="228600" cy="1588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3" name="Straight Connector 622"/>
          <p:cNvCxnSpPr/>
          <p:nvPr/>
        </p:nvCxnSpPr>
        <p:spPr>
          <a:xfrm>
            <a:off x="4724400" y="1384300"/>
            <a:ext cx="228600" cy="1588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15" name="Group 614"/>
          <p:cNvGrpSpPr>
            <a:grpSpLocks noChangeAspect="1"/>
          </p:cNvGrpSpPr>
          <p:nvPr/>
        </p:nvGrpSpPr>
        <p:grpSpPr>
          <a:xfrm>
            <a:off x="5712756" y="2933700"/>
            <a:ext cx="229722" cy="1865329"/>
            <a:chOff x="3882188" y="2366825"/>
            <a:chExt cx="182880" cy="1781961"/>
          </a:xfrm>
          <a:solidFill>
            <a:schemeClr val="accent4"/>
          </a:solidFill>
        </p:grpSpPr>
        <p:sp>
          <p:nvSpPr>
            <p:cNvPr id="617" name="Rectangle 616"/>
            <p:cNvSpPr>
              <a:spLocks noChangeAspect="1"/>
            </p:cNvSpPr>
            <p:nvPr/>
          </p:nvSpPr>
          <p:spPr>
            <a:xfrm>
              <a:off x="3882188" y="2550226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18" name="Rectangle 617"/>
            <p:cNvSpPr>
              <a:spLocks noChangeAspect="1"/>
            </p:cNvSpPr>
            <p:nvPr/>
          </p:nvSpPr>
          <p:spPr>
            <a:xfrm>
              <a:off x="3882188" y="3063091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19" name="Rectangle 618"/>
            <p:cNvSpPr>
              <a:spLocks noChangeAspect="1"/>
            </p:cNvSpPr>
            <p:nvPr/>
          </p:nvSpPr>
          <p:spPr>
            <a:xfrm>
              <a:off x="3882188" y="2725042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20" name="Rectangle 619"/>
            <p:cNvSpPr>
              <a:spLocks noChangeAspect="1"/>
            </p:cNvSpPr>
            <p:nvPr/>
          </p:nvSpPr>
          <p:spPr>
            <a:xfrm>
              <a:off x="3882188" y="3245970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21" name="Rectangle 620"/>
            <p:cNvSpPr>
              <a:spLocks noChangeAspect="1"/>
            </p:cNvSpPr>
            <p:nvPr/>
          </p:nvSpPr>
          <p:spPr>
            <a:xfrm>
              <a:off x="3882188" y="2886410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24" name="Rectangle 623"/>
            <p:cNvSpPr>
              <a:spLocks noChangeAspect="1"/>
            </p:cNvSpPr>
            <p:nvPr/>
          </p:nvSpPr>
          <p:spPr>
            <a:xfrm>
              <a:off x="3882188" y="342679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25" name="Rectangle 624"/>
            <p:cNvSpPr>
              <a:spLocks noChangeAspect="1"/>
            </p:cNvSpPr>
            <p:nvPr/>
          </p:nvSpPr>
          <p:spPr>
            <a:xfrm>
              <a:off x="3882188" y="3611172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26" name="Rectangle 625"/>
            <p:cNvSpPr>
              <a:spLocks noChangeAspect="1"/>
            </p:cNvSpPr>
            <p:nvPr/>
          </p:nvSpPr>
          <p:spPr>
            <a:xfrm>
              <a:off x="3882188" y="378986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27" name="Rectangle 626"/>
            <p:cNvSpPr>
              <a:spLocks noChangeAspect="1"/>
            </p:cNvSpPr>
            <p:nvPr/>
          </p:nvSpPr>
          <p:spPr>
            <a:xfrm>
              <a:off x="3882188" y="3965906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28" name="Rectangle 627"/>
            <p:cNvSpPr>
              <a:spLocks noChangeAspect="1"/>
            </p:cNvSpPr>
            <p:nvPr/>
          </p:nvSpPr>
          <p:spPr>
            <a:xfrm>
              <a:off x="3882188" y="236682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629" name="Group 628"/>
          <p:cNvGrpSpPr>
            <a:grpSpLocks noChangeAspect="1"/>
          </p:cNvGrpSpPr>
          <p:nvPr/>
        </p:nvGrpSpPr>
        <p:grpSpPr>
          <a:xfrm>
            <a:off x="6018678" y="2933700"/>
            <a:ext cx="229722" cy="1865329"/>
            <a:chOff x="3882188" y="2366825"/>
            <a:chExt cx="182880" cy="1781961"/>
          </a:xfrm>
          <a:solidFill>
            <a:schemeClr val="accent4"/>
          </a:solidFill>
        </p:grpSpPr>
        <p:sp>
          <p:nvSpPr>
            <p:cNvPr id="630" name="Rectangle 629"/>
            <p:cNvSpPr>
              <a:spLocks noChangeAspect="1"/>
            </p:cNvSpPr>
            <p:nvPr/>
          </p:nvSpPr>
          <p:spPr>
            <a:xfrm>
              <a:off x="3882188" y="2550226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31" name="Rectangle 630"/>
            <p:cNvSpPr>
              <a:spLocks noChangeAspect="1"/>
            </p:cNvSpPr>
            <p:nvPr/>
          </p:nvSpPr>
          <p:spPr>
            <a:xfrm>
              <a:off x="3882188" y="3063091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32" name="Rectangle 631"/>
            <p:cNvSpPr>
              <a:spLocks noChangeAspect="1"/>
            </p:cNvSpPr>
            <p:nvPr/>
          </p:nvSpPr>
          <p:spPr>
            <a:xfrm>
              <a:off x="3882188" y="2725042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33" name="Rectangle 632"/>
            <p:cNvSpPr>
              <a:spLocks noChangeAspect="1"/>
            </p:cNvSpPr>
            <p:nvPr/>
          </p:nvSpPr>
          <p:spPr>
            <a:xfrm>
              <a:off x="3882188" y="3245970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34" name="Rectangle 633"/>
            <p:cNvSpPr>
              <a:spLocks noChangeAspect="1"/>
            </p:cNvSpPr>
            <p:nvPr/>
          </p:nvSpPr>
          <p:spPr>
            <a:xfrm>
              <a:off x="3882188" y="2886410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35" name="Rectangle 634"/>
            <p:cNvSpPr>
              <a:spLocks noChangeAspect="1"/>
            </p:cNvSpPr>
            <p:nvPr/>
          </p:nvSpPr>
          <p:spPr>
            <a:xfrm>
              <a:off x="3882188" y="342679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36" name="Rectangle 635"/>
            <p:cNvSpPr>
              <a:spLocks noChangeAspect="1"/>
            </p:cNvSpPr>
            <p:nvPr/>
          </p:nvSpPr>
          <p:spPr>
            <a:xfrm>
              <a:off x="3882188" y="3611172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37" name="Rectangle 636"/>
            <p:cNvSpPr>
              <a:spLocks noChangeAspect="1"/>
            </p:cNvSpPr>
            <p:nvPr/>
          </p:nvSpPr>
          <p:spPr>
            <a:xfrm>
              <a:off x="3882188" y="378986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38" name="Rectangle 637"/>
            <p:cNvSpPr>
              <a:spLocks noChangeAspect="1"/>
            </p:cNvSpPr>
            <p:nvPr/>
          </p:nvSpPr>
          <p:spPr>
            <a:xfrm>
              <a:off x="3882188" y="3965906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39" name="Rectangle 638"/>
            <p:cNvSpPr>
              <a:spLocks noChangeAspect="1"/>
            </p:cNvSpPr>
            <p:nvPr/>
          </p:nvSpPr>
          <p:spPr>
            <a:xfrm>
              <a:off x="3882188" y="236682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640" name="Rectangle 639"/>
          <p:cNvSpPr>
            <a:spLocks noChangeAspect="1"/>
          </p:cNvSpPr>
          <p:nvPr/>
        </p:nvSpPr>
        <p:spPr>
          <a:xfrm>
            <a:off x="7543800" y="3885264"/>
            <a:ext cx="229722" cy="191436"/>
          </a:xfrm>
          <a:prstGeom prst="rect">
            <a:avLst/>
          </a:prstGeom>
          <a:solidFill>
            <a:srgbClr val="E86D1F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641" name="Rectangle 640"/>
          <p:cNvSpPr>
            <a:spLocks noChangeAspect="1"/>
          </p:cNvSpPr>
          <p:nvPr/>
        </p:nvSpPr>
        <p:spPr>
          <a:xfrm>
            <a:off x="7543800" y="4190064"/>
            <a:ext cx="229722" cy="191436"/>
          </a:xfrm>
          <a:prstGeom prst="rect">
            <a:avLst/>
          </a:prstGeom>
          <a:solidFill>
            <a:srgbClr val="E86D1F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642" name="Rectangle 641"/>
          <p:cNvSpPr>
            <a:spLocks noChangeAspect="1"/>
          </p:cNvSpPr>
          <p:nvPr/>
        </p:nvSpPr>
        <p:spPr>
          <a:xfrm>
            <a:off x="7923678" y="2894664"/>
            <a:ext cx="229722" cy="191436"/>
          </a:xfrm>
          <a:prstGeom prst="rect">
            <a:avLst/>
          </a:prstGeom>
          <a:solidFill>
            <a:srgbClr val="E86D1F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643" name="Rectangle 642"/>
          <p:cNvSpPr>
            <a:spLocks noChangeAspect="1"/>
          </p:cNvSpPr>
          <p:nvPr/>
        </p:nvSpPr>
        <p:spPr>
          <a:xfrm>
            <a:off x="7924800" y="3238500"/>
            <a:ext cx="229722" cy="191436"/>
          </a:xfrm>
          <a:prstGeom prst="rect">
            <a:avLst/>
          </a:prstGeom>
          <a:solidFill>
            <a:srgbClr val="E86D1F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644" name="Rectangle 643"/>
          <p:cNvSpPr>
            <a:spLocks noChangeAspect="1"/>
          </p:cNvSpPr>
          <p:nvPr/>
        </p:nvSpPr>
        <p:spPr>
          <a:xfrm>
            <a:off x="7924800" y="3580464"/>
            <a:ext cx="229722" cy="191436"/>
          </a:xfrm>
          <a:prstGeom prst="rect">
            <a:avLst/>
          </a:prstGeom>
          <a:solidFill>
            <a:srgbClr val="E86D1F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4039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61"/>
                            </p:stCondLst>
                            <p:childTnLst>
                              <p:par>
                                <p:cTn id="8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6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6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6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500"/>
                            </p:stCondLst>
                            <p:childTnLst>
                              <p:par>
                                <p:cTn id="90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6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6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6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6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6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607" grpId="0" animBg="1"/>
      <p:bldP spid="608" grpId="0" animBg="1"/>
      <p:bldP spid="609" grpId="0" animBg="1"/>
      <p:bldP spid="612" grpId="0" build="p"/>
      <p:bldP spid="613" grpId="0" build="p"/>
      <p:bldP spid="614" grpId="0" build="p"/>
      <p:bldP spid="640" grpId="0" animBg="1"/>
      <p:bldP spid="641" grpId="0" animBg="1"/>
      <p:bldP spid="642" grpId="0" animBg="1"/>
      <p:bldP spid="643" grpId="0" animBg="1"/>
      <p:bldP spid="64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0" name="TextBox 609"/>
          <p:cNvSpPr txBox="1"/>
          <p:nvPr/>
        </p:nvSpPr>
        <p:spPr>
          <a:xfrm>
            <a:off x="838200" y="1714500"/>
            <a:ext cx="152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800" dirty="0" smtClean="0">
              <a:latin typeface="Orly's Font" pitchFamily="66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617" name="Pentagon 616"/>
          <p:cNvSpPr/>
          <p:nvPr/>
        </p:nvSpPr>
        <p:spPr>
          <a:xfrm>
            <a:off x="1905000" y="3314700"/>
            <a:ext cx="1219200" cy="635000"/>
          </a:xfrm>
          <a:prstGeom prst="homePlate">
            <a:avLst/>
          </a:prstGeom>
          <a:solidFill>
            <a:srgbClr val="8DC63F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400" dirty="0" smtClean="0">
                <a:solidFill>
                  <a:schemeClr val="tx1"/>
                </a:solidFill>
                <a:latin typeface="Orly's Font 2" pitchFamily="66" charset="0"/>
              </a:rPr>
              <a:t>2 0 0</a:t>
            </a:r>
          </a:p>
        </p:txBody>
      </p:sp>
      <p:sp>
        <p:nvSpPr>
          <p:cNvPr id="621" name="Pentagon 620"/>
          <p:cNvSpPr/>
          <p:nvPr/>
        </p:nvSpPr>
        <p:spPr>
          <a:xfrm>
            <a:off x="4495800" y="3314700"/>
            <a:ext cx="990600" cy="635000"/>
          </a:xfrm>
          <a:prstGeom prst="homePlate">
            <a:avLst/>
          </a:prstGeom>
          <a:solidFill>
            <a:schemeClr val="accent4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400" dirty="0" smtClean="0">
                <a:solidFill>
                  <a:schemeClr val="tx1"/>
                </a:solidFill>
                <a:latin typeface="Orly's Font 2" pitchFamily="66" charset="0"/>
              </a:rPr>
              <a:t>6 0</a:t>
            </a:r>
          </a:p>
        </p:txBody>
      </p:sp>
      <p:sp>
        <p:nvSpPr>
          <p:cNvPr id="624" name="Pentagon 623"/>
          <p:cNvSpPr/>
          <p:nvPr/>
        </p:nvSpPr>
        <p:spPr>
          <a:xfrm>
            <a:off x="6477000" y="3314700"/>
            <a:ext cx="685800" cy="635000"/>
          </a:xfrm>
          <a:prstGeom prst="homePlate">
            <a:avLst/>
          </a:prstGeom>
          <a:solidFill>
            <a:schemeClr val="accent3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400" dirty="0" smtClean="0">
                <a:solidFill>
                  <a:schemeClr val="tx1"/>
                </a:solidFill>
                <a:latin typeface="Orly's Font 2" pitchFamily="66" charset="0"/>
              </a:rPr>
              <a:t>8</a:t>
            </a:r>
          </a:p>
        </p:txBody>
      </p:sp>
      <p:cxnSp>
        <p:nvCxnSpPr>
          <p:cNvPr id="625" name="Straight Arrow Connector 624"/>
          <p:cNvCxnSpPr/>
          <p:nvPr/>
        </p:nvCxnSpPr>
        <p:spPr>
          <a:xfrm>
            <a:off x="2438400" y="4000500"/>
            <a:ext cx="838200" cy="685800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7" name="Straight Arrow Connector 626"/>
          <p:cNvCxnSpPr>
            <a:endCxn id="632" idx="0"/>
          </p:cNvCxnSpPr>
          <p:nvPr/>
        </p:nvCxnSpPr>
        <p:spPr>
          <a:xfrm rot="5400000">
            <a:off x="3876675" y="4067175"/>
            <a:ext cx="736600" cy="501650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0" name="Straight Arrow Connector 629"/>
          <p:cNvCxnSpPr/>
          <p:nvPr/>
        </p:nvCxnSpPr>
        <p:spPr>
          <a:xfrm rot="10800000" flipV="1">
            <a:off x="4648200" y="4000499"/>
            <a:ext cx="1828800" cy="914399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1" name="Pentagon 630"/>
          <p:cNvSpPr/>
          <p:nvPr/>
        </p:nvSpPr>
        <p:spPr>
          <a:xfrm>
            <a:off x="3276600" y="4686300"/>
            <a:ext cx="1219200" cy="635000"/>
          </a:xfrm>
          <a:prstGeom prst="homePlate">
            <a:avLst/>
          </a:prstGeom>
          <a:solidFill>
            <a:srgbClr val="8DC63F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400" dirty="0" smtClean="0">
                <a:solidFill>
                  <a:schemeClr val="tx1"/>
                </a:solidFill>
                <a:latin typeface="Orly's Font 2" pitchFamily="66" charset="0"/>
              </a:rPr>
              <a:t>2 0 0</a:t>
            </a:r>
          </a:p>
        </p:txBody>
      </p:sp>
      <p:sp>
        <p:nvSpPr>
          <p:cNvPr id="632" name="Pentagon 631"/>
          <p:cNvSpPr/>
          <p:nvPr/>
        </p:nvSpPr>
        <p:spPr>
          <a:xfrm>
            <a:off x="3657600" y="4686300"/>
            <a:ext cx="990600" cy="635000"/>
          </a:xfrm>
          <a:prstGeom prst="homePlate">
            <a:avLst/>
          </a:prstGeom>
          <a:solidFill>
            <a:schemeClr val="accent4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400" dirty="0" smtClean="0">
                <a:solidFill>
                  <a:schemeClr val="tx1"/>
                </a:solidFill>
                <a:latin typeface="Orly's Font 2" pitchFamily="66" charset="0"/>
              </a:rPr>
              <a:t>6 0</a:t>
            </a:r>
          </a:p>
        </p:txBody>
      </p:sp>
      <p:sp>
        <p:nvSpPr>
          <p:cNvPr id="633" name="Pentagon 632"/>
          <p:cNvSpPr/>
          <p:nvPr/>
        </p:nvSpPr>
        <p:spPr>
          <a:xfrm>
            <a:off x="4064000" y="4686300"/>
            <a:ext cx="685800" cy="635000"/>
          </a:xfrm>
          <a:prstGeom prst="homePlate">
            <a:avLst/>
          </a:prstGeom>
          <a:solidFill>
            <a:schemeClr val="accent3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400" dirty="0" smtClean="0">
                <a:solidFill>
                  <a:schemeClr val="tx1"/>
                </a:solidFill>
                <a:latin typeface="Orly's Font 2" pitchFamily="66" charset="0"/>
              </a:rPr>
              <a:t>8</a:t>
            </a:r>
          </a:p>
        </p:txBody>
      </p:sp>
      <p:sp>
        <p:nvSpPr>
          <p:cNvPr id="639" name="Rectangle 638"/>
          <p:cNvSpPr/>
          <p:nvPr/>
        </p:nvSpPr>
        <p:spPr>
          <a:xfrm>
            <a:off x="3505200" y="3390900"/>
            <a:ext cx="3313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>
                <a:solidFill>
                  <a:schemeClr val="accent1"/>
                </a:solidFill>
                <a:latin typeface="Orly's Font 2" pitchFamily="66" charset="0"/>
              </a:rPr>
              <a:t>+</a:t>
            </a:r>
            <a:endParaRPr lang="en-US" sz="2400" dirty="0"/>
          </a:p>
        </p:txBody>
      </p:sp>
      <p:sp>
        <p:nvSpPr>
          <p:cNvPr id="640" name="Rectangle 639"/>
          <p:cNvSpPr/>
          <p:nvPr/>
        </p:nvSpPr>
        <p:spPr>
          <a:xfrm>
            <a:off x="5715000" y="3390900"/>
            <a:ext cx="3313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>
                <a:solidFill>
                  <a:schemeClr val="accent1"/>
                </a:solidFill>
                <a:latin typeface="Orly's Font 2" pitchFamily="66" charset="0"/>
              </a:rPr>
              <a:t>+</a:t>
            </a:r>
            <a:endParaRPr lang="en-US" sz="2400" dirty="0"/>
          </a:p>
        </p:txBody>
      </p:sp>
      <p:pic>
        <p:nvPicPr>
          <p:cNvPr id="618" name="Picture 617" descr="Screen Shot 2013-07-02 at 9.31.59 AM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0109" y="1028700"/>
            <a:ext cx="6672291" cy="2197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4039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6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7" grpId="0" animBg="1"/>
      <p:bldP spid="621" grpId="0" animBg="1"/>
      <p:bldP spid="624" grpId="0" animBg="1"/>
      <p:bldP spid="631" grpId="0" animBg="1"/>
      <p:bldP spid="632" grpId="0" animBg="1"/>
      <p:bldP spid="633" grpId="0" animBg="1"/>
      <p:bldP spid="639" grpId="0"/>
      <p:bldP spid="64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tabl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563" y="1327386"/>
            <a:ext cx="8531637" cy="539514"/>
          </a:xfrm>
          <a:prstGeom prst="rect">
            <a:avLst/>
          </a:prstGeom>
        </p:spPr>
      </p:pic>
      <p:grpSp>
        <p:nvGrpSpPr>
          <p:cNvPr id="2" name="Group 7"/>
          <p:cNvGrpSpPr>
            <a:grpSpLocks noChangeAspect="1"/>
          </p:cNvGrpSpPr>
          <p:nvPr/>
        </p:nvGrpSpPr>
        <p:grpSpPr>
          <a:xfrm>
            <a:off x="1298163" y="2079774"/>
            <a:ext cx="1794457" cy="1463526"/>
            <a:chOff x="342900" y="1597194"/>
            <a:chExt cx="2287122" cy="2238402"/>
          </a:xfrm>
          <a:solidFill>
            <a:schemeClr val="accent6"/>
          </a:solidFill>
        </p:grpSpPr>
        <p:grpSp>
          <p:nvGrpSpPr>
            <p:cNvPr id="3" name="Group 8"/>
            <p:cNvGrpSpPr>
              <a:grpSpLocks noChangeAspect="1"/>
            </p:cNvGrpSpPr>
            <p:nvPr/>
          </p:nvGrpSpPr>
          <p:grpSpPr>
            <a:xfrm>
              <a:off x="3429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09" name="Rectangle 108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0" name="Rectangle 109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1" name="Rectangle 110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2" name="Rectangle 111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3" name="Rectangle 112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4" name="Rectangle 113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5" name="Rectangle 114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6" name="Rectangle 115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7" name="Rectangle 116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8" name="Rectangle 117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4" name="Group 9"/>
            <p:cNvGrpSpPr>
              <a:grpSpLocks noChangeAspect="1"/>
            </p:cNvGrpSpPr>
            <p:nvPr/>
          </p:nvGrpSpPr>
          <p:grpSpPr>
            <a:xfrm>
              <a:off x="5715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99" name="Rectangle 98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0" name="Rectangle 99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1" name="Rectangle 100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2" name="Rectangle 101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3" name="Rectangle 102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4" name="Rectangle 103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5" name="Rectangle 104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6" name="Rectangle 105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7" name="Rectangle 106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8" name="Rectangle 107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5" name="Group 10"/>
            <p:cNvGrpSpPr>
              <a:grpSpLocks noChangeAspect="1"/>
            </p:cNvGrpSpPr>
            <p:nvPr/>
          </p:nvGrpSpPr>
          <p:grpSpPr>
            <a:xfrm>
              <a:off x="8001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89" name="Rectangle 88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0" name="Rectangle 89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1" name="Rectangle 90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2" name="Rectangle 91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3" name="Rectangle 92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4" name="Rectangle 93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5" name="Rectangle 94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6" name="Rectangle 95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7" name="Rectangle 96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8" name="Rectangle 97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" name="Group 11"/>
            <p:cNvGrpSpPr>
              <a:grpSpLocks noChangeAspect="1"/>
            </p:cNvGrpSpPr>
            <p:nvPr/>
          </p:nvGrpSpPr>
          <p:grpSpPr>
            <a:xfrm>
              <a:off x="10287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79" name="Rectangle 78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0" name="Rectangle 79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1" name="Rectangle 80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2" name="Rectangle 81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3" name="Rectangle 82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4" name="Rectangle 83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5" name="Rectangle 84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6" name="Rectangle 85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7" name="Rectangle 86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8" name="Rectangle 87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9" name="Group 12"/>
            <p:cNvGrpSpPr>
              <a:grpSpLocks noChangeAspect="1"/>
            </p:cNvGrpSpPr>
            <p:nvPr/>
          </p:nvGrpSpPr>
          <p:grpSpPr>
            <a:xfrm>
              <a:off x="1257299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69" name="Rectangle 68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0" name="Rectangle 69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1" name="Rectangle 70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2" name="Rectangle 71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3" name="Rectangle 72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4" name="Rectangle 73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5" name="Rectangle 74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6" name="Rectangle 75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7" name="Rectangle 76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8" name="Rectangle 77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0" name="Group 13"/>
            <p:cNvGrpSpPr>
              <a:grpSpLocks noChangeAspect="1"/>
            </p:cNvGrpSpPr>
            <p:nvPr/>
          </p:nvGrpSpPr>
          <p:grpSpPr>
            <a:xfrm>
              <a:off x="1485899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59" name="Rectangle 58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0" name="Rectangle 59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1" name="Rectangle 60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2" name="Rectangle 61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3" name="Rectangle 62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4" name="Rectangle 63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5" name="Rectangle 64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6" name="Rectangle 65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7" name="Rectangle 66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8" name="Rectangle 67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1" name="Group 14"/>
            <p:cNvGrpSpPr>
              <a:grpSpLocks noChangeAspect="1"/>
            </p:cNvGrpSpPr>
            <p:nvPr/>
          </p:nvGrpSpPr>
          <p:grpSpPr>
            <a:xfrm>
              <a:off x="1714499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49" name="Rectangle 48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0" name="Rectangle 49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1" name="Rectangle 50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2" name="Rectangle 51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3" name="Rectangle 52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4" name="Rectangle 53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5" name="Rectangle 54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6" name="Rectangle 55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7" name="Rectangle 56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8" name="Rectangle 57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2" name="Group 15"/>
            <p:cNvGrpSpPr>
              <a:grpSpLocks noChangeAspect="1"/>
            </p:cNvGrpSpPr>
            <p:nvPr/>
          </p:nvGrpSpPr>
          <p:grpSpPr>
            <a:xfrm>
              <a:off x="19431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39" name="Rectangle 38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0" name="Rectangle 39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1" name="Rectangle 40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2" name="Rectangle 41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3" name="Rectangle 42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4" name="Rectangle 43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5" name="Rectangle 44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6" name="Rectangle 45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7" name="Rectangle 46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8" name="Rectangle 47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3" name="Group 16"/>
            <p:cNvGrpSpPr>
              <a:grpSpLocks noChangeAspect="1"/>
            </p:cNvGrpSpPr>
            <p:nvPr/>
          </p:nvGrpSpPr>
          <p:grpSpPr>
            <a:xfrm>
              <a:off x="2171703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29" name="Rectangle 28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0" name="Rectangle 29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1" name="Rectangle 30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2" name="Rectangle 31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3" name="Rectangle 32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4" name="Rectangle 33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5" name="Rectangle 34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6" name="Rectangle 35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7" name="Rectangle 36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8" name="Rectangle 37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4" name="Group 17"/>
            <p:cNvGrpSpPr>
              <a:grpSpLocks noChangeAspect="1"/>
            </p:cNvGrpSpPr>
            <p:nvPr/>
          </p:nvGrpSpPr>
          <p:grpSpPr>
            <a:xfrm>
              <a:off x="24003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9" name="Rectangle 18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" name="Rectangle 19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" name="Rectangle 20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" name="Rectangle 21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" name="Rectangle 22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" name="Rectangle 23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5" name="Rectangle 24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6" name="Rectangle 25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7" name="Rectangle 26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8" name="Rectangle 27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610" name="TextBox 609"/>
          <p:cNvSpPr txBox="1"/>
          <p:nvPr/>
        </p:nvSpPr>
        <p:spPr>
          <a:xfrm>
            <a:off x="1145763" y="2232174"/>
            <a:ext cx="152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800" dirty="0" smtClean="0">
              <a:latin typeface="Orly's Font" pitchFamily="66" charset="0"/>
              <a:ea typeface="Verdana" pitchFamily="34" charset="0"/>
              <a:cs typeface="Verdana" pitchFamily="34" charset="0"/>
            </a:endParaRPr>
          </a:p>
        </p:txBody>
      </p:sp>
      <p:grpSp>
        <p:nvGrpSpPr>
          <p:cNvPr id="318" name="Group 317"/>
          <p:cNvGrpSpPr/>
          <p:nvPr/>
        </p:nvGrpSpPr>
        <p:grpSpPr>
          <a:xfrm>
            <a:off x="4267200" y="2127548"/>
            <a:ext cx="180238" cy="1463526"/>
            <a:chOff x="4191000" y="1449656"/>
            <a:chExt cx="180238" cy="1463526"/>
          </a:xfrm>
          <a:solidFill>
            <a:schemeClr val="accent4"/>
          </a:solidFill>
        </p:grpSpPr>
        <p:sp>
          <p:nvSpPr>
            <p:cNvPr id="307" name="Rectangle 306"/>
            <p:cNvSpPr>
              <a:spLocks noChangeAspect="1"/>
            </p:cNvSpPr>
            <p:nvPr/>
          </p:nvSpPr>
          <p:spPr>
            <a:xfrm>
              <a:off x="4191000" y="1600286"/>
              <a:ext cx="180238" cy="150199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08" name="Rectangle 307"/>
            <p:cNvSpPr>
              <a:spLocks noChangeAspect="1"/>
            </p:cNvSpPr>
            <p:nvPr/>
          </p:nvSpPr>
          <p:spPr>
            <a:xfrm>
              <a:off x="4191000" y="1743862"/>
              <a:ext cx="180238" cy="150199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09" name="Rectangle 308"/>
            <p:cNvSpPr>
              <a:spLocks noChangeAspect="1"/>
            </p:cNvSpPr>
            <p:nvPr/>
          </p:nvSpPr>
          <p:spPr>
            <a:xfrm>
              <a:off x="4191000" y="2171700"/>
              <a:ext cx="180238" cy="150199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10" name="Rectangle 309"/>
            <p:cNvSpPr>
              <a:spLocks noChangeAspect="1"/>
            </p:cNvSpPr>
            <p:nvPr/>
          </p:nvSpPr>
          <p:spPr>
            <a:xfrm>
              <a:off x="4191000" y="1876393"/>
              <a:ext cx="180238" cy="150199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11" name="Rectangle 310"/>
            <p:cNvSpPr>
              <a:spLocks noChangeAspect="1"/>
            </p:cNvSpPr>
            <p:nvPr/>
          </p:nvSpPr>
          <p:spPr>
            <a:xfrm>
              <a:off x="4191000" y="2320211"/>
              <a:ext cx="180238" cy="150199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12" name="Rectangle 311"/>
            <p:cNvSpPr>
              <a:spLocks noChangeAspect="1"/>
            </p:cNvSpPr>
            <p:nvPr/>
          </p:nvSpPr>
          <p:spPr>
            <a:xfrm>
              <a:off x="4191000" y="2471640"/>
              <a:ext cx="180238" cy="150199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13" name="Rectangle 312"/>
            <p:cNvSpPr>
              <a:spLocks noChangeAspect="1"/>
            </p:cNvSpPr>
            <p:nvPr/>
          </p:nvSpPr>
          <p:spPr>
            <a:xfrm>
              <a:off x="4191000" y="2618401"/>
              <a:ext cx="180238" cy="150199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14" name="Rectangle 313"/>
            <p:cNvSpPr>
              <a:spLocks noChangeAspect="1"/>
            </p:cNvSpPr>
            <p:nvPr/>
          </p:nvSpPr>
          <p:spPr>
            <a:xfrm>
              <a:off x="4191000" y="2762983"/>
              <a:ext cx="180238" cy="150199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15" name="Rectangle 314"/>
            <p:cNvSpPr>
              <a:spLocks noChangeAspect="1"/>
            </p:cNvSpPr>
            <p:nvPr/>
          </p:nvSpPr>
          <p:spPr>
            <a:xfrm>
              <a:off x="4191000" y="1449656"/>
              <a:ext cx="180238" cy="150199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16" name="Rectangle 315"/>
            <p:cNvSpPr>
              <a:spLocks noChangeAspect="1"/>
            </p:cNvSpPr>
            <p:nvPr/>
          </p:nvSpPr>
          <p:spPr>
            <a:xfrm>
              <a:off x="4191000" y="2028793"/>
              <a:ext cx="180238" cy="150199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418" name="Group 417"/>
          <p:cNvGrpSpPr/>
          <p:nvPr/>
        </p:nvGrpSpPr>
        <p:grpSpPr>
          <a:xfrm>
            <a:off x="4495800" y="2127548"/>
            <a:ext cx="180238" cy="1463526"/>
            <a:chOff x="4191000" y="1449656"/>
            <a:chExt cx="180238" cy="1463526"/>
          </a:xfrm>
          <a:solidFill>
            <a:schemeClr val="accent4"/>
          </a:solidFill>
        </p:grpSpPr>
        <p:sp>
          <p:nvSpPr>
            <p:cNvPr id="419" name="Rectangle 418"/>
            <p:cNvSpPr>
              <a:spLocks noChangeAspect="1"/>
            </p:cNvSpPr>
            <p:nvPr/>
          </p:nvSpPr>
          <p:spPr>
            <a:xfrm>
              <a:off x="4191000" y="1600286"/>
              <a:ext cx="180238" cy="150199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20" name="Rectangle 419"/>
            <p:cNvSpPr>
              <a:spLocks noChangeAspect="1"/>
            </p:cNvSpPr>
            <p:nvPr/>
          </p:nvSpPr>
          <p:spPr>
            <a:xfrm>
              <a:off x="4191000" y="1743862"/>
              <a:ext cx="180238" cy="150199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21" name="Rectangle 420"/>
            <p:cNvSpPr>
              <a:spLocks noChangeAspect="1"/>
            </p:cNvSpPr>
            <p:nvPr/>
          </p:nvSpPr>
          <p:spPr>
            <a:xfrm>
              <a:off x="4191000" y="2171700"/>
              <a:ext cx="180238" cy="150199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22" name="Rectangle 421"/>
            <p:cNvSpPr>
              <a:spLocks noChangeAspect="1"/>
            </p:cNvSpPr>
            <p:nvPr/>
          </p:nvSpPr>
          <p:spPr>
            <a:xfrm>
              <a:off x="4191000" y="1876393"/>
              <a:ext cx="180238" cy="150199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23" name="Rectangle 422"/>
            <p:cNvSpPr>
              <a:spLocks noChangeAspect="1"/>
            </p:cNvSpPr>
            <p:nvPr/>
          </p:nvSpPr>
          <p:spPr>
            <a:xfrm>
              <a:off x="4191000" y="2320211"/>
              <a:ext cx="180238" cy="150199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24" name="Rectangle 423"/>
            <p:cNvSpPr>
              <a:spLocks noChangeAspect="1"/>
            </p:cNvSpPr>
            <p:nvPr/>
          </p:nvSpPr>
          <p:spPr>
            <a:xfrm>
              <a:off x="4191000" y="2471640"/>
              <a:ext cx="180238" cy="150199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25" name="Rectangle 424"/>
            <p:cNvSpPr>
              <a:spLocks noChangeAspect="1"/>
            </p:cNvSpPr>
            <p:nvPr/>
          </p:nvSpPr>
          <p:spPr>
            <a:xfrm>
              <a:off x="4191000" y="2618401"/>
              <a:ext cx="180238" cy="150199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26" name="Rectangle 425"/>
            <p:cNvSpPr>
              <a:spLocks noChangeAspect="1"/>
            </p:cNvSpPr>
            <p:nvPr/>
          </p:nvSpPr>
          <p:spPr>
            <a:xfrm>
              <a:off x="4191000" y="2762983"/>
              <a:ext cx="180238" cy="150199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27" name="Rectangle 426"/>
            <p:cNvSpPr>
              <a:spLocks noChangeAspect="1"/>
            </p:cNvSpPr>
            <p:nvPr/>
          </p:nvSpPr>
          <p:spPr>
            <a:xfrm>
              <a:off x="4191000" y="1449656"/>
              <a:ext cx="180238" cy="150199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28" name="Rectangle 427"/>
            <p:cNvSpPr>
              <a:spLocks noChangeAspect="1"/>
            </p:cNvSpPr>
            <p:nvPr/>
          </p:nvSpPr>
          <p:spPr>
            <a:xfrm>
              <a:off x="4191000" y="2028793"/>
              <a:ext cx="180238" cy="150199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429" name="Group 428"/>
          <p:cNvGrpSpPr/>
          <p:nvPr/>
        </p:nvGrpSpPr>
        <p:grpSpPr>
          <a:xfrm>
            <a:off x="4709262" y="2127548"/>
            <a:ext cx="180238" cy="1463526"/>
            <a:chOff x="4191000" y="1449656"/>
            <a:chExt cx="180238" cy="1463526"/>
          </a:xfrm>
          <a:solidFill>
            <a:schemeClr val="accent4"/>
          </a:solidFill>
        </p:grpSpPr>
        <p:sp>
          <p:nvSpPr>
            <p:cNvPr id="430" name="Rectangle 429"/>
            <p:cNvSpPr>
              <a:spLocks noChangeAspect="1"/>
            </p:cNvSpPr>
            <p:nvPr/>
          </p:nvSpPr>
          <p:spPr>
            <a:xfrm>
              <a:off x="4191000" y="1600286"/>
              <a:ext cx="180238" cy="150199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31" name="Rectangle 430"/>
            <p:cNvSpPr>
              <a:spLocks noChangeAspect="1"/>
            </p:cNvSpPr>
            <p:nvPr/>
          </p:nvSpPr>
          <p:spPr>
            <a:xfrm>
              <a:off x="4191000" y="1743862"/>
              <a:ext cx="180238" cy="150199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32" name="Rectangle 431"/>
            <p:cNvSpPr>
              <a:spLocks noChangeAspect="1"/>
            </p:cNvSpPr>
            <p:nvPr/>
          </p:nvSpPr>
          <p:spPr>
            <a:xfrm>
              <a:off x="4191000" y="2171700"/>
              <a:ext cx="180238" cy="150199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33" name="Rectangle 432"/>
            <p:cNvSpPr>
              <a:spLocks noChangeAspect="1"/>
            </p:cNvSpPr>
            <p:nvPr/>
          </p:nvSpPr>
          <p:spPr>
            <a:xfrm>
              <a:off x="4191000" y="1876393"/>
              <a:ext cx="180238" cy="150199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34" name="Rectangle 433"/>
            <p:cNvSpPr>
              <a:spLocks noChangeAspect="1"/>
            </p:cNvSpPr>
            <p:nvPr/>
          </p:nvSpPr>
          <p:spPr>
            <a:xfrm>
              <a:off x="4191000" y="2320211"/>
              <a:ext cx="180238" cy="150199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35" name="Rectangle 434"/>
            <p:cNvSpPr>
              <a:spLocks noChangeAspect="1"/>
            </p:cNvSpPr>
            <p:nvPr/>
          </p:nvSpPr>
          <p:spPr>
            <a:xfrm>
              <a:off x="4191000" y="2471640"/>
              <a:ext cx="180238" cy="150199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36" name="Rectangle 435"/>
            <p:cNvSpPr>
              <a:spLocks noChangeAspect="1"/>
            </p:cNvSpPr>
            <p:nvPr/>
          </p:nvSpPr>
          <p:spPr>
            <a:xfrm>
              <a:off x="4191000" y="2618401"/>
              <a:ext cx="180238" cy="150199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37" name="Rectangle 436"/>
            <p:cNvSpPr>
              <a:spLocks noChangeAspect="1"/>
            </p:cNvSpPr>
            <p:nvPr/>
          </p:nvSpPr>
          <p:spPr>
            <a:xfrm>
              <a:off x="4191000" y="2762983"/>
              <a:ext cx="180238" cy="150199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38" name="Rectangle 437"/>
            <p:cNvSpPr>
              <a:spLocks noChangeAspect="1"/>
            </p:cNvSpPr>
            <p:nvPr/>
          </p:nvSpPr>
          <p:spPr>
            <a:xfrm>
              <a:off x="4191000" y="1449656"/>
              <a:ext cx="180238" cy="150199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39" name="Rectangle 438"/>
            <p:cNvSpPr>
              <a:spLocks noChangeAspect="1"/>
            </p:cNvSpPr>
            <p:nvPr/>
          </p:nvSpPr>
          <p:spPr>
            <a:xfrm>
              <a:off x="4191000" y="2028793"/>
              <a:ext cx="180238" cy="150199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440" name="Group 439"/>
          <p:cNvGrpSpPr/>
          <p:nvPr/>
        </p:nvGrpSpPr>
        <p:grpSpPr>
          <a:xfrm>
            <a:off x="4925162" y="2127548"/>
            <a:ext cx="180238" cy="1463526"/>
            <a:chOff x="4191000" y="1449656"/>
            <a:chExt cx="180238" cy="1463526"/>
          </a:xfrm>
          <a:solidFill>
            <a:schemeClr val="accent4"/>
          </a:solidFill>
        </p:grpSpPr>
        <p:sp>
          <p:nvSpPr>
            <p:cNvPr id="441" name="Rectangle 440"/>
            <p:cNvSpPr>
              <a:spLocks noChangeAspect="1"/>
            </p:cNvSpPr>
            <p:nvPr/>
          </p:nvSpPr>
          <p:spPr>
            <a:xfrm>
              <a:off x="4191000" y="1600286"/>
              <a:ext cx="180238" cy="150199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42" name="Rectangle 441"/>
            <p:cNvSpPr>
              <a:spLocks noChangeAspect="1"/>
            </p:cNvSpPr>
            <p:nvPr/>
          </p:nvSpPr>
          <p:spPr>
            <a:xfrm>
              <a:off x="4191000" y="1743862"/>
              <a:ext cx="180238" cy="150199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43" name="Rectangle 442"/>
            <p:cNvSpPr>
              <a:spLocks noChangeAspect="1"/>
            </p:cNvSpPr>
            <p:nvPr/>
          </p:nvSpPr>
          <p:spPr>
            <a:xfrm>
              <a:off x="4191000" y="2171700"/>
              <a:ext cx="180238" cy="150199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44" name="Rectangle 443"/>
            <p:cNvSpPr>
              <a:spLocks noChangeAspect="1"/>
            </p:cNvSpPr>
            <p:nvPr/>
          </p:nvSpPr>
          <p:spPr>
            <a:xfrm>
              <a:off x="4191000" y="1876393"/>
              <a:ext cx="180238" cy="150199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45" name="Rectangle 444"/>
            <p:cNvSpPr>
              <a:spLocks noChangeAspect="1"/>
            </p:cNvSpPr>
            <p:nvPr/>
          </p:nvSpPr>
          <p:spPr>
            <a:xfrm>
              <a:off x="4191000" y="2320211"/>
              <a:ext cx="180238" cy="150199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46" name="Rectangle 445"/>
            <p:cNvSpPr>
              <a:spLocks noChangeAspect="1"/>
            </p:cNvSpPr>
            <p:nvPr/>
          </p:nvSpPr>
          <p:spPr>
            <a:xfrm>
              <a:off x="4191000" y="2471640"/>
              <a:ext cx="180238" cy="150199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47" name="Rectangle 446"/>
            <p:cNvSpPr>
              <a:spLocks noChangeAspect="1"/>
            </p:cNvSpPr>
            <p:nvPr/>
          </p:nvSpPr>
          <p:spPr>
            <a:xfrm>
              <a:off x="4191000" y="2618401"/>
              <a:ext cx="180238" cy="150199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48" name="Rectangle 447"/>
            <p:cNvSpPr>
              <a:spLocks noChangeAspect="1"/>
            </p:cNvSpPr>
            <p:nvPr/>
          </p:nvSpPr>
          <p:spPr>
            <a:xfrm>
              <a:off x="4191000" y="2762983"/>
              <a:ext cx="180238" cy="150199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49" name="Rectangle 448"/>
            <p:cNvSpPr>
              <a:spLocks noChangeAspect="1"/>
            </p:cNvSpPr>
            <p:nvPr/>
          </p:nvSpPr>
          <p:spPr>
            <a:xfrm>
              <a:off x="4191000" y="1449656"/>
              <a:ext cx="180238" cy="150199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50" name="Rectangle 449"/>
            <p:cNvSpPr>
              <a:spLocks noChangeAspect="1"/>
            </p:cNvSpPr>
            <p:nvPr/>
          </p:nvSpPr>
          <p:spPr>
            <a:xfrm>
              <a:off x="4191000" y="2028793"/>
              <a:ext cx="180238" cy="150199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451" name="Group 450"/>
          <p:cNvGrpSpPr/>
          <p:nvPr/>
        </p:nvGrpSpPr>
        <p:grpSpPr>
          <a:xfrm>
            <a:off x="5158963" y="2127548"/>
            <a:ext cx="180238" cy="1463526"/>
            <a:chOff x="4191000" y="1449656"/>
            <a:chExt cx="180238" cy="1463526"/>
          </a:xfrm>
          <a:solidFill>
            <a:schemeClr val="accent4"/>
          </a:solidFill>
        </p:grpSpPr>
        <p:sp>
          <p:nvSpPr>
            <p:cNvPr id="452" name="Rectangle 451"/>
            <p:cNvSpPr>
              <a:spLocks noChangeAspect="1"/>
            </p:cNvSpPr>
            <p:nvPr/>
          </p:nvSpPr>
          <p:spPr>
            <a:xfrm>
              <a:off x="4191000" y="1600286"/>
              <a:ext cx="180238" cy="150199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53" name="Rectangle 452"/>
            <p:cNvSpPr>
              <a:spLocks noChangeAspect="1"/>
            </p:cNvSpPr>
            <p:nvPr/>
          </p:nvSpPr>
          <p:spPr>
            <a:xfrm>
              <a:off x="4191000" y="1743862"/>
              <a:ext cx="180238" cy="150199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54" name="Rectangle 453"/>
            <p:cNvSpPr>
              <a:spLocks noChangeAspect="1"/>
            </p:cNvSpPr>
            <p:nvPr/>
          </p:nvSpPr>
          <p:spPr>
            <a:xfrm>
              <a:off x="4191000" y="2171700"/>
              <a:ext cx="180238" cy="150199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55" name="Rectangle 454"/>
            <p:cNvSpPr>
              <a:spLocks noChangeAspect="1"/>
            </p:cNvSpPr>
            <p:nvPr/>
          </p:nvSpPr>
          <p:spPr>
            <a:xfrm>
              <a:off x="4191000" y="1876393"/>
              <a:ext cx="180238" cy="150199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56" name="Rectangle 455"/>
            <p:cNvSpPr>
              <a:spLocks noChangeAspect="1"/>
            </p:cNvSpPr>
            <p:nvPr/>
          </p:nvSpPr>
          <p:spPr>
            <a:xfrm>
              <a:off x="4191000" y="2320211"/>
              <a:ext cx="180238" cy="150199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57" name="Rectangle 456"/>
            <p:cNvSpPr>
              <a:spLocks noChangeAspect="1"/>
            </p:cNvSpPr>
            <p:nvPr/>
          </p:nvSpPr>
          <p:spPr>
            <a:xfrm>
              <a:off x="4191000" y="2471640"/>
              <a:ext cx="180238" cy="150199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58" name="Rectangle 457"/>
            <p:cNvSpPr>
              <a:spLocks noChangeAspect="1"/>
            </p:cNvSpPr>
            <p:nvPr/>
          </p:nvSpPr>
          <p:spPr>
            <a:xfrm>
              <a:off x="4191000" y="2618401"/>
              <a:ext cx="180238" cy="150199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59" name="Rectangle 458"/>
            <p:cNvSpPr>
              <a:spLocks noChangeAspect="1"/>
            </p:cNvSpPr>
            <p:nvPr/>
          </p:nvSpPr>
          <p:spPr>
            <a:xfrm>
              <a:off x="4191000" y="2762983"/>
              <a:ext cx="180238" cy="150199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60" name="Rectangle 459"/>
            <p:cNvSpPr>
              <a:spLocks noChangeAspect="1"/>
            </p:cNvSpPr>
            <p:nvPr/>
          </p:nvSpPr>
          <p:spPr>
            <a:xfrm>
              <a:off x="4191000" y="1449656"/>
              <a:ext cx="180238" cy="150199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61" name="Rectangle 460"/>
            <p:cNvSpPr>
              <a:spLocks noChangeAspect="1"/>
            </p:cNvSpPr>
            <p:nvPr/>
          </p:nvSpPr>
          <p:spPr>
            <a:xfrm>
              <a:off x="4191000" y="2028793"/>
              <a:ext cx="180238" cy="150199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462" name="Group 461"/>
          <p:cNvGrpSpPr/>
          <p:nvPr/>
        </p:nvGrpSpPr>
        <p:grpSpPr>
          <a:xfrm>
            <a:off x="5382362" y="2127548"/>
            <a:ext cx="180238" cy="1463526"/>
            <a:chOff x="4191000" y="1449656"/>
            <a:chExt cx="180238" cy="1463526"/>
          </a:xfrm>
          <a:solidFill>
            <a:schemeClr val="accent4"/>
          </a:solidFill>
        </p:grpSpPr>
        <p:sp>
          <p:nvSpPr>
            <p:cNvPr id="463" name="Rectangle 462"/>
            <p:cNvSpPr>
              <a:spLocks noChangeAspect="1"/>
            </p:cNvSpPr>
            <p:nvPr/>
          </p:nvSpPr>
          <p:spPr>
            <a:xfrm>
              <a:off x="4191000" y="1600286"/>
              <a:ext cx="180238" cy="150199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64" name="Rectangle 463"/>
            <p:cNvSpPr>
              <a:spLocks noChangeAspect="1"/>
            </p:cNvSpPr>
            <p:nvPr/>
          </p:nvSpPr>
          <p:spPr>
            <a:xfrm>
              <a:off x="4191000" y="1743862"/>
              <a:ext cx="180238" cy="150199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65" name="Rectangle 464"/>
            <p:cNvSpPr>
              <a:spLocks noChangeAspect="1"/>
            </p:cNvSpPr>
            <p:nvPr/>
          </p:nvSpPr>
          <p:spPr>
            <a:xfrm>
              <a:off x="4191000" y="2171700"/>
              <a:ext cx="180238" cy="150199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66" name="Rectangle 465"/>
            <p:cNvSpPr>
              <a:spLocks noChangeAspect="1"/>
            </p:cNvSpPr>
            <p:nvPr/>
          </p:nvSpPr>
          <p:spPr>
            <a:xfrm>
              <a:off x="4191000" y="1876393"/>
              <a:ext cx="180238" cy="150199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67" name="Rectangle 466"/>
            <p:cNvSpPr>
              <a:spLocks noChangeAspect="1"/>
            </p:cNvSpPr>
            <p:nvPr/>
          </p:nvSpPr>
          <p:spPr>
            <a:xfrm>
              <a:off x="4191000" y="2320211"/>
              <a:ext cx="180238" cy="150199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68" name="Rectangle 467"/>
            <p:cNvSpPr>
              <a:spLocks noChangeAspect="1"/>
            </p:cNvSpPr>
            <p:nvPr/>
          </p:nvSpPr>
          <p:spPr>
            <a:xfrm>
              <a:off x="4191000" y="2471640"/>
              <a:ext cx="180238" cy="150199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69" name="Rectangle 468"/>
            <p:cNvSpPr>
              <a:spLocks noChangeAspect="1"/>
            </p:cNvSpPr>
            <p:nvPr/>
          </p:nvSpPr>
          <p:spPr>
            <a:xfrm>
              <a:off x="4191000" y="2618401"/>
              <a:ext cx="180238" cy="150199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70" name="Rectangle 469"/>
            <p:cNvSpPr>
              <a:spLocks noChangeAspect="1"/>
            </p:cNvSpPr>
            <p:nvPr/>
          </p:nvSpPr>
          <p:spPr>
            <a:xfrm>
              <a:off x="4191000" y="2762983"/>
              <a:ext cx="180238" cy="150199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71" name="Rectangle 470"/>
            <p:cNvSpPr>
              <a:spLocks noChangeAspect="1"/>
            </p:cNvSpPr>
            <p:nvPr/>
          </p:nvSpPr>
          <p:spPr>
            <a:xfrm>
              <a:off x="4191000" y="1449656"/>
              <a:ext cx="180238" cy="150199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72" name="Rectangle 471"/>
            <p:cNvSpPr>
              <a:spLocks noChangeAspect="1"/>
            </p:cNvSpPr>
            <p:nvPr/>
          </p:nvSpPr>
          <p:spPr>
            <a:xfrm>
              <a:off x="4191000" y="2028793"/>
              <a:ext cx="180238" cy="150199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473" name="Group 472"/>
          <p:cNvGrpSpPr/>
          <p:nvPr/>
        </p:nvGrpSpPr>
        <p:grpSpPr>
          <a:xfrm>
            <a:off x="5610962" y="2127548"/>
            <a:ext cx="180238" cy="1463526"/>
            <a:chOff x="4191000" y="1449656"/>
            <a:chExt cx="180238" cy="1463526"/>
          </a:xfrm>
          <a:solidFill>
            <a:schemeClr val="accent4"/>
          </a:solidFill>
        </p:grpSpPr>
        <p:sp>
          <p:nvSpPr>
            <p:cNvPr id="474" name="Rectangle 473"/>
            <p:cNvSpPr>
              <a:spLocks noChangeAspect="1"/>
            </p:cNvSpPr>
            <p:nvPr/>
          </p:nvSpPr>
          <p:spPr>
            <a:xfrm>
              <a:off x="4191000" y="1600286"/>
              <a:ext cx="180238" cy="150199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75" name="Rectangle 474"/>
            <p:cNvSpPr>
              <a:spLocks noChangeAspect="1"/>
            </p:cNvSpPr>
            <p:nvPr/>
          </p:nvSpPr>
          <p:spPr>
            <a:xfrm>
              <a:off x="4191000" y="1743862"/>
              <a:ext cx="180238" cy="150199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76" name="Rectangle 475"/>
            <p:cNvSpPr>
              <a:spLocks noChangeAspect="1"/>
            </p:cNvSpPr>
            <p:nvPr/>
          </p:nvSpPr>
          <p:spPr>
            <a:xfrm>
              <a:off x="4191000" y="2171700"/>
              <a:ext cx="180238" cy="150199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77" name="Rectangle 476"/>
            <p:cNvSpPr>
              <a:spLocks noChangeAspect="1"/>
            </p:cNvSpPr>
            <p:nvPr/>
          </p:nvSpPr>
          <p:spPr>
            <a:xfrm>
              <a:off x="4191000" y="1876393"/>
              <a:ext cx="180238" cy="150199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78" name="Rectangle 477"/>
            <p:cNvSpPr>
              <a:spLocks noChangeAspect="1"/>
            </p:cNvSpPr>
            <p:nvPr/>
          </p:nvSpPr>
          <p:spPr>
            <a:xfrm>
              <a:off x="4191000" y="2320211"/>
              <a:ext cx="180238" cy="150199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79" name="Rectangle 478"/>
            <p:cNvSpPr>
              <a:spLocks noChangeAspect="1"/>
            </p:cNvSpPr>
            <p:nvPr/>
          </p:nvSpPr>
          <p:spPr>
            <a:xfrm>
              <a:off x="4191000" y="2471640"/>
              <a:ext cx="180238" cy="150199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80" name="Rectangle 479"/>
            <p:cNvSpPr>
              <a:spLocks noChangeAspect="1"/>
            </p:cNvSpPr>
            <p:nvPr/>
          </p:nvSpPr>
          <p:spPr>
            <a:xfrm>
              <a:off x="4191000" y="2618401"/>
              <a:ext cx="180238" cy="150199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81" name="Rectangle 480"/>
            <p:cNvSpPr>
              <a:spLocks noChangeAspect="1"/>
            </p:cNvSpPr>
            <p:nvPr/>
          </p:nvSpPr>
          <p:spPr>
            <a:xfrm>
              <a:off x="4191000" y="2762983"/>
              <a:ext cx="180238" cy="150199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82" name="Rectangle 481"/>
            <p:cNvSpPr>
              <a:spLocks noChangeAspect="1"/>
            </p:cNvSpPr>
            <p:nvPr/>
          </p:nvSpPr>
          <p:spPr>
            <a:xfrm>
              <a:off x="4191000" y="1449656"/>
              <a:ext cx="180238" cy="150199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83" name="Rectangle 482"/>
            <p:cNvSpPr>
              <a:spLocks noChangeAspect="1"/>
            </p:cNvSpPr>
            <p:nvPr/>
          </p:nvSpPr>
          <p:spPr>
            <a:xfrm>
              <a:off x="4191000" y="2028793"/>
              <a:ext cx="180238" cy="150199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484" name="Group 483"/>
          <p:cNvGrpSpPr/>
          <p:nvPr/>
        </p:nvGrpSpPr>
        <p:grpSpPr>
          <a:xfrm>
            <a:off x="5839562" y="2127548"/>
            <a:ext cx="180238" cy="1463526"/>
            <a:chOff x="4191000" y="1449656"/>
            <a:chExt cx="180238" cy="1463526"/>
          </a:xfrm>
          <a:solidFill>
            <a:schemeClr val="accent4"/>
          </a:solidFill>
        </p:grpSpPr>
        <p:sp>
          <p:nvSpPr>
            <p:cNvPr id="485" name="Rectangle 484"/>
            <p:cNvSpPr>
              <a:spLocks noChangeAspect="1"/>
            </p:cNvSpPr>
            <p:nvPr/>
          </p:nvSpPr>
          <p:spPr>
            <a:xfrm>
              <a:off x="4191000" y="1600286"/>
              <a:ext cx="180238" cy="150199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86" name="Rectangle 485"/>
            <p:cNvSpPr>
              <a:spLocks noChangeAspect="1"/>
            </p:cNvSpPr>
            <p:nvPr/>
          </p:nvSpPr>
          <p:spPr>
            <a:xfrm>
              <a:off x="4191000" y="1743862"/>
              <a:ext cx="180238" cy="150199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87" name="Rectangle 486"/>
            <p:cNvSpPr>
              <a:spLocks noChangeAspect="1"/>
            </p:cNvSpPr>
            <p:nvPr/>
          </p:nvSpPr>
          <p:spPr>
            <a:xfrm>
              <a:off x="4191000" y="2171700"/>
              <a:ext cx="180238" cy="150199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88" name="Rectangle 487"/>
            <p:cNvSpPr>
              <a:spLocks noChangeAspect="1"/>
            </p:cNvSpPr>
            <p:nvPr/>
          </p:nvSpPr>
          <p:spPr>
            <a:xfrm>
              <a:off x="4191000" y="1876393"/>
              <a:ext cx="180238" cy="150199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89" name="Rectangle 488"/>
            <p:cNvSpPr>
              <a:spLocks noChangeAspect="1"/>
            </p:cNvSpPr>
            <p:nvPr/>
          </p:nvSpPr>
          <p:spPr>
            <a:xfrm>
              <a:off x="4191000" y="2320211"/>
              <a:ext cx="180238" cy="150199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90" name="Rectangle 489"/>
            <p:cNvSpPr>
              <a:spLocks noChangeAspect="1"/>
            </p:cNvSpPr>
            <p:nvPr/>
          </p:nvSpPr>
          <p:spPr>
            <a:xfrm>
              <a:off x="4191000" y="2471640"/>
              <a:ext cx="180238" cy="150199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91" name="Rectangle 490"/>
            <p:cNvSpPr>
              <a:spLocks noChangeAspect="1"/>
            </p:cNvSpPr>
            <p:nvPr/>
          </p:nvSpPr>
          <p:spPr>
            <a:xfrm>
              <a:off x="4191000" y="2618401"/>
              <a:ext cx="180238" cy="150199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92" name="Rectangle 491"/>
            <p:cNvSpPr>
              <a:spLocks noChangeAspect="1"/>
            </p:cNvSpPr>
            <p:nvPr/>
          </p:nvSpPr>
          <p:spPr>
            <a:xfrm>
              <a:off x="4191000" y="2762983"/>
              <a:ext cx="180238" cy="150199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93" name="Rectangle 492"/>
            <p:cNvSpPr>
              <a:spLocks noChangeAspect="1"/>
            </p:cNvSpPr>
            <p:nvPr/>
          </p:nvSpPr>
          <p:spPr>
            <a:xfrm>
              <a:off x="4191000" y="1449656"/>
              <a:ext cx="180238" cy="150199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94" name="Rectangle 493"/>
            <p:cNvSpPr>
              <a:spLocks noChangeAspect="1"/>
            </p:cNvSpPr>
            <p:nvPr/>
          </p:nvSpPr>
          <p:spPr>
            <a:xfrm>
              <a:off x="4191000" y="2028793"/>
              <a:ext cx="180238" cy="150199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495" name="Group 494"/>
          <p:cNvGrpSpPr/>
          <p:nvPr/>
        </p:nvGrpSpPr>
        <p:grpSpPr>
          <a:xfrm>
            <a:off x="6068162" y="2127548"/>
            <a:ext cx="180238" cy="1463526"/>
            <a:chOff x="4191000" y="1449656"/>
            <a:chExt cx="180238" cy="1463526"/>
          </a:xfrm>
          <a:solidFill>
            <a:schemeClr val="accent4"/>
          </a:solidFill>
        </p:grpSpPr>
        <p:sp>
          <p:nvSpPr>
            <p:cNvPr id="496" name="Rectangle 495"/>
            <p:cNvSpPr>
              <a:spLocks noChangeAspect="1"/>
            </p:cNvSpPr>
            <p:nvPr/>
          </p:nvSpPr>
          <p:spPr>
            <a:xfrm>
              <a:off x="4191000" y="1600286"/>
              <a:ext cx="180238" cy="150199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97" name="Rectangle 496"/>
            <p:cNvSpPr>
              <a:spLocks noChangeAspect="1"/>
            </p:cNvSpPr>
            <p:nvPr/>
          </p:nvSpPr>
          <p:spPr>
            <a:xfrm>
              <a:off x="4191000" y="1743862"/>
              <a:ext cx="180238" cy="150199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98" name="Rectangle 497"/>
            <p:cNvSpPr>
              <a:spLocks noChangeAspect="1"/>
            </p:cNvSpPr>
            <p:nvPr/>
          </p:nvSpPr>
          <p:spPr>
            <a:xfrm>
              <a:off x="4191000" y="2171700"/>
              <a:ext cx="180238" cy="150199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99" name="Rectangle 498"/>
            <p:cNvSpPr>
              <a:spLocks noChangeAspect="1"/>
            </p:cNvSpPr>
            <p:nvPr/>
          </p:nvSpPr>
          <p:spPr>
            <a:xfrm>
              <a:off x="4191000" y="1876393"/>
              <a:ext cx="180238" cy="150199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00" name="Rectangle 499"/>
            <p:cNvSpPr>
              <a:spLocks noChangeAspect="1"/>
            </p:cNvSpPr>
            <p:nvPr/>
          </p:nvSpPr>
          <p:spPr>
            <a:xfrm>
              <a:off x="4191000" y="2320211"/>
              <a:ext cx="180238" cy="150199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01" name="Rectangle 500"/>
            <p:cNvSpPr>
              <a:spLocks noChangeAspect="1"/>
            </p:cNvSpPr>
            <p:nvPr/>
          </p:nvSpPr>
          <p:spPr>
            <a:xfrm>
              <a:off x="4191000" y="2471640"/>
              <a:ext cx="180238" cy="150199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02" name="Rectangle 501"/>
            <p:cNvSpPr>
              <a:spLocks noChangeAspect="1"/>
            </p:cNvSpPr>
            <p:nvPr/>
          </p:nvSpPr>
          <p:spPr>
            <a:xfrm>
              <a:off x="4191000" y="2618401"/>
              <a:ext cx="180238" cy="150199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03" name="Rectangle 502"/>
            <p:cNvSpPr>
              <a:spLocks noChangeAspect="1"/>
            </p:cNvSpPr>
            <p:nvPr/>
          </p:nvSpPr>
          <p:spPr>
            <a:xfrm>
              <a:off x="4191000" y="2762983"/>
              <a:ext cx="180238" cy="150199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04" name="Rectangle 503"/>
            <p:cNvSpPr>
              <a:spLocks noChangeAspect="1"/>
            </p:cNvSpPr>
            <p:nvPr/>
          </p:nvSpPr>
          <p:spPr>
            <a:xfrm>
              <a:off x="4191000" y="1449656"/>
              <a:ext cx="180238" cy="150199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05" name="Rectangle 504"/>
            <p:cNvSpPr>
              <a:spLocks noChangeAspect="1"/>
            </p:cNvSpPr>
            <p:nvPr/>
          </p:nvSpPr>
          <p:spPr>
            <a:xfrm>
              <a:off x="4191000" y="2028793"/>
              <a:ext cx="180238" cy="150199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506" name="Group 505"/>
          <p:cNvGrpSpPr/>
          <p:nvPr/>
        </p:nvGrpSpPr>
        <p:grpSpPr>
          <a:xfrm>
            <a:off x="6296762" y="2127548"/>
            <a:ext cx="180238" cy="1463526"/>
            <a:chOff x="4191000" y="1449656"/>
            <a:chExt cx="180238" cy="1463526"/>
          </a:xfrm>
          <a:solidFill>
            <a:schemeClr val="accent4"/>
          </a:solidFill>
        </p:grpSpPr>
        <p:sp>
          <p:nvSpPr>
            <p:cNvPr id="507" name="Rectangle 506"/>
            <p:cNvSpPr>
              <a:spLocks noChangeAspect="1"/>
            </p:cNvSpPr>
            <p:nvPr/>
          </p:nvSpPr>
          <p:spPr>
            <a:xfrm>
              <a:off x="4191000" y="1600286"/>
              <a:ext cx="180238" cy="150199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08" name="Rectangle 507"/>
            <p:cNvSpPr>
              <a:spLocks noChangeAspect="1"/>
            </p:cNvSpPr>
            <p:nvPr/>
          </p:nvSpPr>
          <p:spPr>
            <a:xfrm>
              <a:off x="4191000" y="1743862"/>
              <a:ext cx="180238" cy="150199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09" name="Rectangle 508"/>
            <p:cNvSpPr>
              <a:spLocks noChangeAspect="1"/>
            </p:cNvSpPr>
            <p:nvPr/>
          </p:nvSpPr>
          <p:spPr>
            <a:xfrm>
              <a:off x="4191000" y="2171700"/>
              <a:ext cx="180238" cy="150199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10" name="Rectangle 509"/>
            <p:cNvSpPr>
              <a:spLocks noChangeAspect="1"/>
            </p:cNvSpPr>
            <p:nvPr/>
          </p:nvSpPr>
          <p:spPr>
            <a:xfrm>
              <a:off x="4191000" y="1876393"/>
              <a:ext cx="180238" cy="150199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11" name="Rectangle 510"/>
            <p:cNvSpPr>
              <a:spLocks noChangeAspect="1"/>
            </p:cNvSpPr>
            <p:nvPr/>
          </p:nvSpPr>
          <p:spPr>
            <a:xfrm>
              <a:off x="4191000" y="2320211"/>
              <a:ext cx="180238" cy="150199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12" name="Rectangle 511"/>
            <p:cNvSpPr>
              <a:spLocks noChangeAspect="1"/>
            </p:cNvSpPr>
            <p:nvPr/>
          </p:nvSpPr>
          <p:spPr>
            <a:xfrm>
              <a:off x="4191000" y="2471640"/>
              <a:ext cx="180238" cy="150199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13" name="Rectangle 512"/>
            <p:cNvSpPr>
              <a:spLocks noChangeAspect="1"/>
            </p:cNvSpPr>
            <p:nvPr/>
          </p:nvSpPr>
          <p:spPr>
            <a:xfrm>
              <a:off x="4191000" y="2618401"/>
              <a:ext cx="180238" cy="150199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14" name="Rectangle 513"/>
            <p:cNvSpPr>
              <a:spLocks noChangeAspect="1"/>
            </p:cNvSpPr>
            <p:nvPr/>
          </p:nvSpPr>
          <p:spPr>
            <a:xfrm>
              <a:off x="4191000" y="2762983"/>
              <a:ext cx="180238" cy="150199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15" name="Rectangle 514"/>
            <p:cNvSpPr>
              <a:spLocks noChangeAspect="1"/>
            </p:cNvSpPr>
            <p:nvPr/>
          </p:nvSpPr>
          <p:spPr>
            <a:xfrm>
              <a:off x="4191000" y="1449656"/>
              <a:ext cx="180238" cy="150199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16" name="Rectangle 515"/>
            <p:cNvSpPr>
              <a:spLocks noChangeAspect="1"/>
            </p:cNvSpPr>
            <p:nvPr/>
          </p:nvSpPr>
          <p:spPr>
            <a:xfrm>
              <a:off x="4191000" y="2028793"/>
              <a:ext cx="180238" cy="150199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517" name="Group 516"/>
          <p:cNvGrpSpPr/>
          <p:nvPr/>
        </p:nvGrpSpPr>
        <p:grpSpPr>
          <a:xfrm>
            <a:off x="5257800" y="2171700"/>
            <a:ext cx="180238" cy="1463526"/>
            <a:chOff x="4191000" y="1449656"/>
            <a:chExt cx="180238" cy="1463526"/>
          </a:xfrm>
          <a:solidFill>
            <a:schemeClr val="accent4"/>
          </a:solidFill>
        </p:grpSpPr>
        <p:sp>
          <p:nvSpPr>
            <p:cNvPr id="518" name="Rectangle 517"/>
            <p:cNvSpPr>
              <a:spLocks noChangeAspect="1"/>
            </p:cNvSpPr>
            <p:nvPr/>
          </p:nvSpPr>
          <p:spPr>
            <a:xfrm>
              <a:off x="4191000" y="1600286"/>
              <a:ext cx="180238" cy="150199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19" name="Rectangle 518"/>
            <p:cNvSpPr>
              <a:spLocks noChangeAspect="1"/>
            </p:cNvSpPr>
            <p:nvPr/>
          </p:nvSpPr>
          <p:spPr>
            <a:xfrm>
              <a:off x="4191000" y="1743862"/>
              <a:ext cx="180238" cy="150199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20" name="Rectangle 519"/>
            <p:cNvSpPr>
              <a:spLocks noChangeAspect="1"/>
            </p:cNvSpPr>
            <p:nvPr/>
          </p:nvSpPr>
          <p:spPr>
            <a:xfrm>
              <a:off x="4191000" y="2171700"/>
              <a:ext cx="180238" cy="150199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21" name="Rectangle 520"/>
            <p:cNvSpPr>
              <a:spLocks noChangeAspect="1"/>
            </p:cNvSpPr>
            <p:nvPr/>
          </p:nvSpPr>
          <p:spPr>
            <a:xfrm>
              <a:off x="4191000" y="1876393"/>
              <a:ext cx="180238" cy="150199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22" name="Rectangle 521"/>
            <p:cNvSpPr>
              <a:spLocks noChangeAspect="1"/>
            </p:cNvSpPr>
            <p:nvPr/>
          </p:nvSpPr>
          <p:spPr>
            <a:xfrm>
              <a:off x="4191000" y="2320211"/>
              <a:ext cx="180238" cy="150199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23" name="Rectangle 522"/>
            <p:cNvSpPr>
              <a:spLocks noChangeAspect="1"/>
            </p:cNvSpPr>
            <p:nvPr/>
          </p:nvSpPr>
          <p:spPr>
            <a:xfrm>
              <a:off x="4191000" y="2471640"/>
              <a:ext cx="180238" cy="150199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24" name="Rectangle 523"/>
            <p:cNvSpPr>
              <a:spLocks noChangeAspect="1"/>
            </p:cNvSpPr>
            <p:nvPr/>
          </p:nvSpPr>
          <p:spPr>
            <a:xfrm>
              <a:off x="4191000" y="2618401"/>
              <a:ext cx="180238" cy="150199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25" name="Rectangle 524"/>
            <p:cNvSpPr>
              <a:spLocks noChangeAspect="1"/>
            </p:cNvSpPr>
            <p:nvPr/>
          </p:nvSpPr>
          <p:spPr>
            <a:xfrm>
              <a:off x="4191000" y="2762983"/>
              <a:ext cx="180238" cy="150199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26" name="Rectangle 525"/>
            <p:cNvSpPr>
              <a:spLocks noChangeAspect="1"/>
            </p:cNvSpPr>
            <p:nvPr/>
          </p:nvSpPr>
          <p:spPr>
            <a:xfrm>
              <a:off x="4191000" y="1449656"/>
              <a:ext cx="180238" cy="150199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27" name="Rectangle 526"/>
            <p:cNvSpPr>
              <a:spLocks noChangeAspect="1"/>
            </p:cNvSpPr>
            <p:nvPr/>
          </p:nvSpPr>
          <p:spPr>
            <a:xfrm>
              <a:off x="4191000" y="2028793"/>
              <a:ext cx="180238" cy="150199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815" name="Group 814"/>
          <p:cNvGrpSpPr/>
          <p:nvPr/>
        </p:nvGrpSpPr>
        <p:grpSpPr>
          <a:xfrm>
            <a:off x="7622763" y="2019300"/>
            <a:ext cx="180238" cy="1828800"/>
            <a:chOff x="7622763" y="2019300"/>
            <a:chExt cx="180238" cy="1828800"/>
          </a:xfrm>
        </p:grpSpPr>
        <p:sp>
          <p:nvSpPr>
            <p:cNvPr id="317" name="Rectangle 316"/>
            <p:cNvSpPr>
              <a:spLocks noChangeAspect="1"/>
            </p:cNvSpPr>
            <p:nvPr/>
          </p:nvSpPr>
          <p:spPr>
            <a:xfrm>
              <a:off x="7622763" y="2019300"/>
              <a:ext cx="180238" cy="150199"/>
            </a:xfrm>
            <a:prstGeom prst="rect">
              <a:avLst/>
            </a:prstGeom>
            <a:solidFill>
              <a:schemeClr val="accent3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28" name="Rectangle 527"/>
            <p:cNvSpPr>
              <a:spLocks noChangeAspect="1"/>
            </p:cNvSpPr>
            <p:nvPr/>
          </p:nvSpPr>
          <p:spPr>
            <a:xfrm>
              <a:off x="7622763" y="2206774"/>
              <a:ext cx="180238" cy="150199"/>
            </a:xfrm>
            <a:prstGeom prst="rect">
              <a:avLst/>
            </a:prstGeom>
            <a:solidFill>
              <a:schemeClr val="accent3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29" name="Rectangle 528"/>
            <p:cNvSpPr>
              <a:spLocks noChangeAspect="1"/>
            </p:cNvSpPr>
            <p:nvPr/>
          </p:nvSpPr>
          <p:spPr>
            <a:xfrm>
              <a:off x="7622763" y="2384574"/>
              <a:ext cx="180238" cy="150199"/>
            </a:xfrm>
            <a:prstGeom prst="rect">
              <a:avLst/>
            </a:prstGeom>
            <a:solidFill>
              <a:schemeClr val="accent3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30" name="Rectangle 529"/>
            <p:cNvSpPr>
              <a:spLocks noChangeAspect="1"/>
            </p:cNvSpPr>
            <p:nvPr/>
          </p:nvSpPr>
          <p:spPr>
            <a:xfrm>
              <a:off x="7622763" y="2562374"/>
              <a:ext cx="180238" cy="150199"/>
            </a:xfrm>
            <a:prstGeom prst="rect">
              <a:avLst/>
            </a:prstGeom>
            <a:solidFill>
              <a:schemeClr val="accent3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31" name="Rectangle 530"/>
            <p:cNvSpPr>
              <a:spLocks noChangeAspect="1"/>
            </p:cNvSpPr>
            <p:nvPr/>
          </p:nvSpPr>
          <p:spPr>
            <a:xfrm>
              <a:off x="7622763" y="2740174"/>
              <a:ext cx="180238" cy="150199"/>
            </a:xfrm>
            <a:prstGeom prst="rect">
              <a:avLst/>
            </a:prstGeom>
            <a:solidFill>
              <a:schemeClr val="accent3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32" name="Rectangle 531"/>
            <p:cNvSpPr>
              <a:spLocks noChangeAspect="1"/>
            </p:cNvSpPr>
            <p:nvPr/>
          </p:nvSpPr>
          <p:spPr>
            <a:xfrm>
              <a:off x="7622763" y="2935901"/>
              <a:ext cx="180238" cy="150199"/>
            </a:xfrm>
            <a:prstGeom prst="rect">
              <a:avLst/>
            </a:prstGeom>
            <a:solidFill>
              <a:schemeClr val="accent3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33" name="Rectangle 532"/>
            <p:cNvSpPr>
              <a:spLocks noChangeAspect="1"/>
            </p:cNvSpPr>
            <p:nvPr/>
          </p:nvSpPr>
          <p:spPr>
            <a:xfrm>
              <a:off x="7622763" y="3126401"/>
              <a:ext cx="180238" cy="150199"/>
            </a:xfrm>
            <a:prstGeom prst="rect">
              <a:avLst/>
            </a:prstGeom>
            <a:solidFill>
              <a:schemeClr val="accent3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34" name="Rectangle 533"/>
            <p:cNvSpPr>
              <a:spLocks noChangeAspect="1"/>
            </p:cNvSpPr>
            <p:nvPr/>
          </p:nvSpPr>
          <p:spPr>
            <a:xfrm>
              <a:off x="7622763" y="3316901"/>
              <a:ext cx="180238" cy="150199"/>
            </a:xfrm>
            <a:prstGeom prst="rect">
              <a:avLst/>
            </a:prstGeom>
            <a:solidFill>
              <a:schemeClr val="accent3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35" name="Rectangle 534"/>
            <p:cNvSpPr>
              <a:spLocks noChangeAspect="1"/>
            </p:cNvSpPr>
            <p:nvPr/>
          </p:nvSpPr>
          <p:spPr>
            <a:xfrm>
              <a:off x="7622763" y="3505200"/>
              <a:ext cx="180238" cy="150199"/>
            </a:xfrm>
            <a:prstGeom prst="rect">
              <a:avLst/>
            </a:prstGeom>
            <a:solidFill>
              <a:schemeClr val="accent3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36" name="Rectangle 535"/>
            <p:cNvSpPr>
              <a:spLocks noChangeAspect="1"/>
            </p:cNvSpPr>
            <p:nvPr/>
          </p:nvSpPr>
          <p:spPr>
            <a:xfrm>
              <a:off x="7622763" y="3697901"/>
              <a:ext cx="180238" cy="150199"/>
            </a:xfrm>
            <a:prstGeom prst="rect">
              <a:avLst/>
            </a:prstGeom>
            <a:solidFill>
              <a:schemeClr val="accent3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723" name="Text Placeholder 2"/>
          <p:cNvSpPr txBox="1">
            <a:spLocks/>
          </p:cNvSpPr>
          <p:nvPr/>
        </p:nvSpPr>
        <p:spPr bwMode="auto">
          <a:xfrm>
            <a:off x="1371600" y="3848100"/>
            <a:ext cx="1600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6"/>
                </a:solidFill>
                <a:latin typeface="Orly's Font 2" pitchFamily="66" charset="0"/>
              </a:rPr>
              <a:t>100</a:t>
            </a:r>
            <a:endParaRPr lang="en-US" sz="2800" dirty="0">
              <a:solidFill>
                <a:schemeClr val="accent6"/>
              </a:solidFill>
              <a:latin typeface="Orly's Font 2" pitchFamily="66" charset="0"/>
            </a:endParaRPr>
          </a:p>
        </p:txBody>
      </p:sp>
      <p:sp>
        <p:nvSpPr>
          <p:cNvPr id="733" name="Text Placeholder 2"/>
          <p:cNvSpPr txBox="1">
            <a:spLocks/>
          </p:cNvSpPr>
          <p:nvPr/>
        </p:nvSpPr>
        <p:spPr bwMode="auto">
          <a:xfrm>
            <a:off x="4876800" y="3848100"/>
            <a:ext cx="8255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4"/>
                </a:solidFill>
                <a:latin typeface="Orly's Font 2" pitchFamily="66" charset="0"/>
              </a:rPr>
              <a:t>100</a:t>
            </a:r>
            <a:endParaRPr lang="en-US" sz="2800" dirty="0">
              <a:solidFill>
                <a:schemeClr val="accent4"/>
              </a:solidFill>
              <a:latin typeface="Orly's Font 2" pitchFamily="66" charset="0"/>
            </a:endParaRPr>
          </a:p>
        </p:txBody>
      </p:sp>
      <p:sp>
        <p:nvSpPr>
          <p:cNvPr id="734" name="Text Placeholder 2"/>
          <p:cNvSpPr txBox="1">
            <a:spLocks/>
          </p:cNvSpPr>
          <p:nvPr/>
        </p:nvSpPr>
        <p:spPr bwMode="auto">
          <a:xfrm>
            <a:off x="4876800" y="3924300"/>
            <a:ext cx="8255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4"/>
                </a:solidFill>
                <a:latin typeface="Orly's Font 2" pitchFamily="66" charset="0"/>
              </a:rPr>
              <a:t>10</a:t>
            </a:r>
            <a:endParaRPr lang="en-US" sz="2800" dirty="0">
              <a:solidFill>
                <a:schemeClr val="accent4"/>
              </a:solidFill>
              <a:latin typeface="Orly's Font 2" pitchFamily="66" charset="0"/>
            </a:endParaRPr>
          </a:p>
        </p:txBody>
      </p:sp>
      <p:sp>
        <p:nvSpPr>
          <p:cNvPr id="744" name="Text Placeholder 2"/>
          <p:cNvSpPr txBox="1">
            <a:spLocks/>
          </p:cNvSpPr>
          <p:nvPr/>
        </p:nvSpPr>
        <p:spPr bwMode="auto">
          <a:xfrm>
            <a:off x="6934200" y="3924300"/>
            <a:ext cx="1600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10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grpSp>
        <p:nvGrpSpPr>
          <p:cNvPr id="783" name="Group 782"/>
          <p:cNvGrpSpPr/>
          <p:nvPr/>
        </p:nvGrpSpPr>
        <p:grpSpPr>
          <a:xfrm>
            <a:off x="7467600" y="2019300"/>
            <a:ext cx="459638" cy="1905000"/>
            <a:chOff x="8077200" y="1866900"/>
            <a:chExt cx="459638" cy="1905000"/>
          </a:xfrm>
        </p:grpSpPr>
        <p:sp>
          <p:nvSpPr>
            <p:cNvPr id="755" name="Rectangle 754"/>
            <p:cNvSpPr>
              <a:spLocks noChangeAspect="1"/>
            </p:cNvSpPr>
            <p:nvPr/>
          </p:nvSpPr>
          <p:spPr>
            <a:xfrm>
              <a:off x="8082279" y="1866900"/>
              <a:ext cx="180238" cy="150199"/>
            </a:xfrm>
            <a:prstGeom prst="rect">
              <a:avLst/>
            </a:prstGeom>
            <a:solidFill>
              <a:schemeClr val="accent3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56" name="Rectangle 755"/>
            <p:cNvSpPr>
              <a:spLocks noChangeAspect="1"/>
            </p:cNvSpPr>
            <p:nvPr/>
          </p:nvSpPr>
          <p:spPr>
            <a:xfrm>
              <a:off x="8082279" y="2056575"/>
              <a:ext cx="180238" cy="150199"/>
            </a:xfrm>
            <a:prstGeom prst="rect">
              <a:avLst/>
            </a:prstGeom>
            <a:solidFill>
              <a:schemeClr val="accent3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57" name="Rectangle 756"/>
            <p:cNvSpPr>
              <a:spLocks noChangeAspect="1"/>
            </p:cNvSpPr>
            <p:nvPr/>
          </p:nvSpPr>
          <p:spPr>
            <a:xfrm>
              <a:off x="8079638" y="2247900"/>
              <a:ext cx="182879" cy="152400"/>
            </a:xfrm>
            <a:prstGeom prst="rect">
              <a:avLst/>
            </a:prstGeom>
            <a:solidFill>
              <a:schemeClr val="accent3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58" name="Rectangle 757"/>
            <p:cNvSpPr>
              <a:spLocks noChangeAspect="1"/>
            </p:cNvSpPr>
            <p:nvPr/>
          </p:nvSpPr>
          <p:spPr>
            <a:xfrm>
              <a:off x="8079638" y="2438400"/>
              <a:ext cx="182879" cy="152400"/>
            </a:xfrm>
            <a:prstGeom prst="rect">
              <a:avLst/>
            </a:prstGeom>
            <a:solidFill>
              <a:schemeClr val="accent3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59" name="Rectangle 758"/>
            <p:cNvSpPr>
              <a:spLocks noChangeAspect="1"/>
            </p:cNvSpPr>
            <p:nvPr/>
          </p:nvSpPr>
          <p:spPr>
            <a:xfrm>
              <a:off x="8079638" y="2628900"/>
              <a:ext cx="180238" cy="150199"/>
            </a:xfrm>
            <a:prstGeom prst="rect">
              <a:avLst/>
            </a:prstGeom>
            <a:solidFill>
              <a:schemeClr val="accent3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60" name="Rectangle 759"/>
            <p:cNvSpPr>
              <a:spLocks noChangeAspect="1"/>
            </p:cNvSpPr>
            <p:nvPr/>
          </p:nvSpPr>
          <p:spPr>
            <a:xfrm>
              <a:off x="8079638" y="2818575"/>
              <a:ext cx="182879" cy="152400"/>
            </a:xfrm>
            <a:prstGeom prst="rect">
              <a:avLst/>
            </a:prstGeom>
            <a:solidFill>
              <a:schemeClr val="accent3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61" name="Rectangle 760"/>
            <p:cNvSpPr>
              <a:spLocks noChangeAspect="1"/>
            </p:cNvSpPr>
            <p:nvPr/>
          </p:nvSpPr>
          <p:spPr>
            <a:xfrm>
              <a:off x="8079638" y="3021775"/>
              <a:ext cx="182879" cy="152400"/>
            </a:xfrm>
            <a:prstGeom prst="rect">
              <a:avLst/>
            </a:prstGeom>
            <a:solidFill>
              <a:schemeClr val="accent3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62" name="Rectangle 761"/>
            <p:cNvSpPr>
              <a:spLocks noChangeAspect="1"/>
            </p:cNvSpPr>
            <p:nvPr/>
          </p:nvSpPr>
          <p:spPr>
            <a:xfrm>
              <a:off x="8077200" y="3224975"/>
              <a:ext cx="180238" cy="150199"/>
            </a:xfrm>
            <a:prstGeom prst="rect">
              <a:avLst/>
            </a:prstGeom>
            <a:solidFill>
              <a:schemeClr val="accent3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63" name="Rectangle 762"/>
            <p:cNvSpPr>
              <a:spLocks noChangeAspect="1"/>
            </p:cNvSpPr>
            <p:nvPr/>
          </p:nvSpPr>
          <p:spPr>
            <a:xfrm>
              <a:off x="8077200" y="3415475"/>
              <a:ext cx="180238" cy="150199"/>
            </a:xfrm>
            <a:prstGeom prst="rect">
              <a:avLst/>
            </a:prstGeom>
            <a:solidFill>
              <a:schemeClr val="accent3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64" name="Rectangle 763"/>
            <p:cNvSpPr>
              <a:spLocks noChangeAspect="1"/>
            </p:cNvSpPr>
            <p:nvPr/>
          </p:nvSpPr>
          <p:spPr>
            <a:xfrm>
              <a:off x="8079638" y="3605975"/>
              <a:ext cx="182879" cy="152400"/>
            </a:xfrm>
            <a:prstGeom prst="rect">
              <a:avLst/>
            </a:prstGeom>
            <a:solidFill>
              <a:schemeClr val="accent3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65" name="Rectangle 764"/>
            <p:cNvSpPr>
              <a:spLocks noChangeAspect="1"/>
            </p:cNvSpPr>
            <p:nvPr/>
          </p:nvSpPr>
          <p:spPr>
            <a:xfrm>
              <a:off x="8356600" y="1882626"/>
              <a:ext cx="180238" cy="150199"/>
            </a:xfrm>
            <a:prstGeom prst="rect">
              <a:avLst/>
            </a:prstGeom>
            <a:solidFill>
              <a:schemeClr val="accent3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66" name="Rectangle 765"/>
            <p:cNvSpPr>
              <a:spLocks noChangeAspect="1"/>
            </p:cNvSpPr>
            <p:nvPr/>
          </p:nvSpPr>
          <p:spPr>
            <a:xfrm>
              <a:off x="8356600" y="2072301"/>
              <a:ext cx="180238" cy="150199"/>
            </a:xfrm>
            <a:prstGeom prst="rect">
              <a:avLst/>
            </a:prstGeom>
            <a:solidFill>
              <a:schemeClr val="accent3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67" name="Rectangle 766"/>
            <p:cNvSpPr>
              <a:spLocks noChangeAspect="1"/>
            </p:cNvSpPr>
            <p:nvPr/>
          </p:nvSpPr>
          <p:spPr>
            <a:xfrm>
              <a:off x="8356600" y="2263626"/>
              <a:ext cx="180238" cy="150199"/>
            </a:xfrm>
            <a:prstGeom prst="rect">
              <a:avLst/>
            </a:prstGeom>
            <a:solidFill>
              <a:schemeClr val="accent3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68" name="Rectangle 767"/>
            <p:cNvSpPr>
              <a:spLocks noChangeAspect="1"/>
            </p:cNvSpPr>
            <p:nvPr/>
          </p:nvSpPr>
          <p:spPr>
            <a:xfrm>
              <a:off x="8356600" y="2454126"/>
              <a:ext cx="180238" cy="150199"/>
            </a:xfrm>
            <a:prstGeom prst="rect">
              <a:avLst/>
            </a:prstGeom>
            <a:solidFill>
              <a:schemeClr val="accent3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69" name="Rectangle 768"/>
            <p:cNvSpPr>
              <a:spLocks noChangeAspect="1"/>
            </p:cNvSpPr>
            <p:nvPr/>
          </p:nvSpPr>
          <p:spPr>
            <a:xfrm>
              <a:off x="8356600" y="2644626"/>
              <a:ext cx="180238" cy="150199"/>
            </a:xfrm>
            <a:prstGeom prst="rect">
              <a:avLst/>
            </a:prstGeom>
            <a:solidFill>
              <a:schemeClr val="accent3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70" name="Rectangle 769"/>
            <p:cNvSpPr>
              <a:spLocks noChangeAspect="1"/>
            </p:cNvSpPr>
            <p:nvPr/>
          </p:nvSpPr>
          <p:spPr>
            <a:xfrm>
              <a:off x="8356600" y="2834301"/>
              <a:ext cx="180238" cy="150199"/>
            </a:xfrm>
            <a:prstGeom prst="rect">
              <a:avLst/>
            </a:prstGeom>
            <a:solidFill>
              <a:schemeClr val="accent3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71" name="Rectangle 770"/>
            <p:cNvSpPr>
              <a:spLocks noChangeAspect="1"/>
            </p:cNvSpPr>
            <p:nvPr/>
          </p:nvSpPr>
          <p:spPr>
            <a:xfrm>
              <a:off x="8356600" y="3037501"/>
              <a:ext cx="180238" cy="150199"/>
            </a:xfrm>
            <a:prstGeom prst="rect">
              <a:avLst/>
            </a:prstGeom>
            <a:solidFill>
              <a:schemeClr val="accent3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72" name="Rectangle 771"/>
            <p:cNvSpPr>
              <a:spLocks noChangeAspect="1"/>
            </p:cNvSpPr>
            <p:nvPr/>
          </p:nvSpPr>
          <p:spPr>
            <a:xfrm>
              <a:off x="8356600" y="3240701"/>
              <a:ext cx="180238" cy="150199"/>
            </a:xfrm>
            <a:prstGeom prst="rect">
              <a:avLst/>
            </a:prstGeom>
            <a:solidFill>
              <a:schemeClr val="accent3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73" name="Rectangle 772"/>
            <p:cNvSpPr>
              <a:spLocks noChangeAspect="1"/>
            </p:cNvSpPr>
            <p:nvPr/>
          </p:nvSpPr>
          <p:spPr>
            <a:xfrm>
              <a:off x="8356600" y="3431201"/>
              <a:ext cx="180238" cy="150199"/>
            </a:xfrm>
            <a:prstGeom prst="rect">
              <a:avLst/>
            </a:prstGeom>
            <a:solidFill>
              <a:schemeClr val="accent3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74" name="Rectangle 773"/>
            <p:cNvSpPr>
              <a:spLocks noChangeAspect="1"/>
            </p:cNvSpPr>
            <p:nvPr/>
          </p:nvSpPr>
          <p:spPr>
            <a:xfrm>
              <a:off x="8356600" y="3621701"/>
              <a:ext cx="180238" cy="150199"/>
            </a:xfrm>
            <a:prstGeom prst="rect">
              <a:avLst/>
            </a:prstGeom>
            <a:solidFill>
              <a:schemeClr val="accent3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782" name="Group 781"/>
          <p:cNvGrpSpPr/>
          <p:nvPr/>
        </p:nvGrpSpPr>
        <p:grpSpPr>
          <a:xfrm>
            <a:off x="8001000" y="3012101"/>
            <a:ext cx="180238" cy="912199"/>
            <a:chOff x="8661400" y="2783501"/>
            <a:chExt cx="180238" cy="912199"/>
          </a:xfrm>
        </p:grpSpPr>
        <p:sp>
          <p:nvSpPr>
            <p:cNvPr id="775" name="Rectangle 774"/>
            <p:cNvSpPr>
              <a:spLocks noChangeAspect="1"/>
            </p:cNvSpPr>
            <p:nvPr/>
          </p:nvSpPr>
          <p:spPr>
            <a:xfrm>
              <a:off x="8661400" y="2783501"/>
              <a:ext cx="180238" cy="150199"/>
            </a:xfrm>
            <a:prstGeom prst="rect">
              <a:avLst/>
            </a:prstGeom>
            <a:solidFill>
              <a:schemeClr val="accent3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76" name="Rectangle 775"/>
            <p:cNvSpPr>
              <a:spLocks noChangeAspect="1"/>
            </p:cNvSpPr>
            <p:nvPr/>
          </p:nvSpPr>
          <p:spPr>
            <a:xfrm>
              <a:off x="8661400" y="2971800"/>
              <a:ext cx="180238" cy="150199"/>
            </a:xfrm>
            <a:prstGeom prst="rect">
              <a:avLst/>
            </a:prstGeom>
            <a:solidFill>
              <a:schemeClr val="accent3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77" name="Rectangle 776"/>
            <p:cNvSpPr>
              <a:spLocks noChangeAspect="1"/>
            </p:cNvSpPr>
            <p:nvPr/>
          </p:nvSpPr>
          <p:spPr>
            <a:xfrm>
              <a:off x="8661400" y="3162300"/>
              <a:ext cx="180238" cy="150199"/>
            </a:xfrm>
            <a:prstGeom prst="rect">
              <a:avLst/>
            </a:prstGeom>
            <a:solidFill>
              <a:schemeClr val="accent3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78" name="Rectangle 777"/>
            <p:cNvSpPr>
              <a:spLocks noChangeAspect="1"/>
            </p:cNvSpPr>
            <p:nvPr/>
          </p:nvSpPr>
          <p:spPr>
            <a:xfrm>
              <a:off x="8661400" y="3352800"/>
              <a:ext cx="180238" cy="150199"/>
            </a:xfrm>
            <a:prstGeom prst="rect">
              <a:avLst/>
            </a:prstGeom>
            <a:solidFill>
              <a:schemeClr val="accent3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79" name="Rectangle 778"/>
            <p:cNvSpPr>
              <a:spLocks noChangeAspect="1"/>
            </p:cNvSpPr>
            <p:nvPr/>
          </p:nvSpPr>
          <p:spPr>
            <a:xfrm>
              <a:off x="8661400" y="3545501"/>
              <a:ext cx="180238" cy="150199"/>
            </a:xfrm>
            <a:prstGeom prst="rect">
              <a:avLst/>
            </a:prstGeom>
            <a:solidFill>
              <a:schemeClr val="accent3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781" name="Text Placeholder 2"/>
          <p:cNvSpPr txBox="1">
            <a:spLocks/>
          </p:cNvSpPr>
          <p:nvPr/>
        </p:nvSpPr>
        <p:spPr bwMode="auto">
          <a:xfrm>
            <a:off x="7010400" y="3924300"/>
            <a:ext cx="1600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24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grpSp>
        <p:nvGrpSpPr>
          <p:cNvPr id="806" name="Group 805"/>
          <p:cNvGrpSpPr/>
          <p:nvPr/>
        </p:nvGrpSpPr>
        <p:grpSpPr>
          <a:xfrm>
            <a:off x="5105400" y="2171700"/>
            <a:ext cx="485038" cy="1463526"/>
            <a:chOff x="6096000" y="2324100"/>
            <a:chExt cx="485038" cy="1463526"/>
          </a:xfrm>
        </p:grpSpPr>
        <p:grpSp>
          <p:nvGrpSpPr>
            <p:cNvPr id="784" name="Group 783"/>
            <p:cNvGrpSpPr/>
            <p:nvPr/>
          </p:nvGrpSpPr>
          <p:grpSpPr>
            <a:xfrm>
              <a:off x="6096000" y="2324100"/>
              <a:ext cx="180238" cy="1463526"/>
              <a:chOff x="4191000" y="1449656"/>
              <a:chExt cx="180238" cy="1463526"/>
            </a:xfrm>
            <a:solidFill>
              <a:schemeClr val="accent4"/>
            </a:solidFill>
          </p:grpSpPr>
          <p:sp>
            <p:nvSpPr>
              <p:cNvPr id="785" name="Rectangle 784"/>
              <p:cNvSpPr>
                <a:spLocks noChangeAspect="1"/>
              </p:cNvSpPr>
              <p:nvPr/>
            </p:nvSpPr>
            <p:spPr>
              <a:xfrm>
                <a:off x="4191000" y="1600286"/>
                <a:ext cx="180238" cy="150199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86" name="Rectangle 785"/>
              <p:cNvSpPr>
                <a:spLocks noChangeAspect="1"/>
              </p:cNvSpPr>
              <p:nvPr/>
            </p:nvSpPr>
            <p:spPr>
              <a:xfrm>
                <a:off x="4191000" y="1743862"/>
                <a:ext cx="180238" cy="150199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87" name="Rectangle 786"/>
              <p:cNvSpPr>
                <a:spLocks noChangeAspect="1"/>
              </p:cNvSpPr>
              <p:nvPr/>
            </p:nvSpPr>
            <p:spPr>
              <a:xfrm>
                <a:off x="4191000" y="2171700"/>
                <a:ext cx="180238" cy="150199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88" name="Rectangle 787"/>
              <p:cNvSpPr>
                <a:spLocks noChangeAspect="1"/>
              </p:cNvSpPr>
              <p:nvPr/>
            </p:nvSpPr>
            <p:spPr>
              <a:xfrm>
                <a:off x="4191000" y="1876393"/>
                <a:ext cx="180238" cy="150199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89" name="Rectangle 788"/>
              <p:cNvSpPr>
                <a:spLocks noChangeAspect="1"/>
              </p:cNvSpPr>
              <p:nvPr/>
            </p:nvSpPr>
            <p:spPr>
              <a:xfrm>
                <a:off x="4191000" y="2320211"/>
                <a:ext cx="180238" cy="150199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90" name="Rectangle 789"/>
              <p:cNvSpPr>
                <a:spLocks noChangeAspect="1"/>
              </p:cNvSpPr>
              <p:nvPr/>
            </p:nvSpPr>
            <p:spPr>
              <a:xfrm>
                <a:off x="4191000" y="2471640"/>
                <a:ext cx="180238" cy="150199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91" name="Rectangle 790"/>
              <p:cNvSpPr>
                <a:spLocks noChangeAspect="1"/>
              </p:cNvSpPr>
              <p:nvPr/>
            </p:nvSpPr>
            <p:spPr>
              <a:xfrm>
                <a:off x="4191000" y="2618401"/>
                <a:ext cx="180238" cy="150199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92" name="Rectangle 791"/>
              <p:cNvSpPr>
                <a:spLocks noChangeAspect="1"/>
              </p:cNvSpPr>
              <p:nvPr/>
            </p:nvSpPr>
            <p:spPr>
              <a:xfrm>
                <a:off x="4191000" y="2762983"/>
                <a:ext cx="180238" cy="150199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93" name="Rectangle 792"/>
              <p:cNvSpPr>
                <a:spLocks noChangeAspect="1"/>
              </p:cNvSpPr>
              <p:nvPr/>
            </p:nvSpPr>
            <p:spPr>
              <a:xfrm>
                <a:off x="4191000" y="1449656"/>
                <a:ext cx="180238" cy="150199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94" name="Rectangle 793"/>
              <p:cNvSpPr>
                <a:spLocks noChangeAspect="1"/>
              </p:cNvSpPr>
              <p:nvPr/>
            </p:nvSpPr>
            <p:spPr>
              <a:xfrm>
                <a:off x="4191000" y="2028793"/>
                <a:ext cx="180238" cy="150199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795" name="Group 794"/>
            <p:cNvGrpSpPr/>
            <p:nvPr/>
          </p:nvGrpSpPr>
          <p:grpSpPr>
            <a:xfrm>
              <a:off x="6400800" y="2324100"/>
              <a:ext cx="180238" cy="1463526"/>
              <a:chOff x="4191000" y="1449656"/>
              <a:chExt cx="180238" cy="1463526"/>
            </a:xfrm>
            <a:solidFill>
              <a:schemeClr val="accent4"/>
            </a:solidFill>
          </p:grpSpPr>
          <p:sp>
            <p:nvSpPr>
              <p:cNvPr id="796" name="Rectangle 795"/>
              <p:cNvSpPr>
                <a:spLocks noChangeAspect="1"/>
              </p:cNvSpPr>
              <p:nvPr/>
            </p:nvSpPr>
            <p:spPr>
              <a:xfrm>
                <a:off x="4191000" y="1600286"/>
                <a:ext cx="180238" cy="150199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97" name="Rectangle 796"/>
              <p:cNvSpPr>
                <a:spLocks noChangeAspect="1"/>
              </p:cNvSpPr>
              <p:nvPr/>
            </p:nvSpPr>
            <p:spPr>
              <a:xfrm>
                <a:off x="4191000" y="1743862"/>
                <a:ext cx="180238" cy="150199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98" name="Rectangle 797"/>
              <p:cNvSpPr>
                <a:spLocks noChangeAspect="1"/>
              </p:cNvSpPr>
              <p:nvPr/>
            </p:nvSpPr>
            <p:spPr>
              <a:xfrm>
                <a:off x="4191000" y="2171700"/>
                <a:ext cx="180238" cy="150199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99" name="Rectangle 798"/>
              <p:cNvSpPr>
                <a:spLocks noChangeAspect="1"/>
              </p:cNvSpPr>
              <p:nvPr/>
            </p:nvSpPr>
            <p:spPr>
              <a:xfrm>
                <a:off x="4191000" y="1876393"/>
                <a:ext cx="180238" cy="150199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00" name="Rectangle 799"/>
              <p:cNvSpPr>
                <a:spLocks noChangeAspect="1"/>
              </p:cNvSpPr>
              <p:nvPr/>
            </p:nvSpPr>
            <p:spPr>
              <a:xfrm>
                <a:off x="4191000" y="2320211"/>
                <a:ext cx="180238" cy="150199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01" name="Rectangle 800"/>
              <p:cNvSpPr>
                <a:spLocks noChangeAspect="1"/>
              </p:cNvSpPr>
              <p:nvPr/>
            </p:nvSpPr>
            <p:spPr>
              <a:xfrm>
                <a:off x="4191000" y="2471640"/>
                <a:ext cx="180238" cy="150199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02" name="Rectangle 801"/>
              <p:cNvSpPr>
                <a:spLocks noChangeAspect="1"/>
              </p:cNvSpPr>
              <p:nvPr/>
            </p:nvSpPr>
            <p:spPr>
              <a:xfrm>
                <a:off x="4191000" y="2618401"/>
                <a:ext cx="180238" cy="150199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03" name="Rectangle 802"/>
              <p:cNvSpPr>
                <a:spLocks noChangeAspect="1"/>
              </p:cNvSpPr>
              <p:nvPr/>
            </p:nvSpPr>
            <p:spPr>
              <a:xfrm>
                <a:off x="4191000" y="2762983"/>
                <a:ext cx="180238" cy="150199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04" name="Rectangle 803"/>
              <p:cNvSpPr>
                <a:spLocks noChangeAspect="1"/>
              </p:cNvSpPr>
              <p:nvPr/>
            </p:nvSpPr>
            <p:spPr>
              <a:xfrm>
                <a:off x="4191000" y="1449656"/>
                <a:ext cx="180238" cy="150199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05" name="Rectangle 804"/>
              <p:cNvSpPr>
                <a:spLocks noChangeAspect="1"/>
              </p:cNvSpPr>
              <p:nvPr/>
            </p:nvSpPr>
            <p:spPr>
              <a:xfrm>
                <a:off x="4191000" y="2028793"/>
                <a:ext cx="180238" cy="150199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807" name="Text Placeholder 2"/>
          <p:cNvSpPr txBox="1">
            <a:spLocks/>
          </p:cNvSpPr>
          <p:nvPr/>
        </p:nvSpPr>
        <p:spPr bwMode="auto">
          <a:xfrm>
            <a:off x="4953000" y="3924300"/>
            <a:ext cx="8255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4"/>
                </a:solidFill>
                <a:latin typeface="Orly's Font 2" pitchFamily="66" charset="0"/>
              </a:rPr>
              <a:t>20</a:t>
            </a:r>
            <a:endParaRPr lang="en-US" sz="2800" dirty="0">
              <a:solidFill>
                <a:schemeClr val="accent4"/>
              </a:solidFill>
              <a:latin typeface="Orly's Font 2" pitchFamily="66" charset="0"/>
            </a:endParaRPr>
          </a:p>
        </p:txBody>
      </p:sp>
      <p:sp>
        <p:nvSpPr>
          <p:cNvPr id="808" name="Text Placeholder 2"/>
          <p:cNvSpPr txBox="1">
            <a:spLocks/>
          </p:cNvSpPr>
          <p:nvPr/>
        </p:nvSpPr>
        <p:spPr bwMode="auto">
          <a:xfrm>
            <a:off x="7315200" y="3924300"/>
            <a:ext cx="1600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4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809" name="Text Placeholder 2"/>
          <p:cNvSpPr txBox="1">
            <a:spLocks/>
          </p:cNvSpPr>
          <p:nvPr/>
        </p:nvSpPr>
        <p:spPr bwMode="auto">
          <a:xfrm>
            <a:off x="914400" y="723900"/>
            <a:ext cx="7315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24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810" name="Equal 809"/>
          <p:cNvSpPr/>
          <p:nvPr/>
        </p:nvSpPr>
        <p:spPr>
          <a:xfrm>
            <a:off x="3505200" y="2628900"/>
            <a:ext cx="609600" cy="533400"/>
          </a:xfrm>
          <a:prstGeom prst="mathEqual">
            <a:avLst/>
          </a:prstGeom>
          <a:solidFill>
            <a:schemeClr val="accent2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811" name="Equal 810"/>
          <p:cNvSpPr/>
          <p:nvPr/>
        </p:nvSpPr>
        <p:spPr>
          <a:xfrm>
            <a:off x="6248400" y="2705100"/>
            <a:ext cx="609600" cy="533400"/>
          </a:xfrm>
          <a:prstGeom prst="mathEqual">
            <a:avLst/>
          </a:prstGeom>
          <a:solidFill>
            <a:schemeClr val="accent2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pic>
        <p:nvPicPr>
          <p:cNvPr id="25605" name="Picture 5"/>
          <p:cNvPicPr>
            <a:picLocks noChangeAspect="1" noChangeArrowheads="1"/>
          </p:cNvPicPr>
          <p:nvPr/>
        </p:nvPicPr>
        <mc:AlternateContent xmlns:mc="http://schemas.openxmlformats.org/markup-compatibility/2006">
          <mc:Choice xmlns:ma="http://schemas.microsoft.com/office/mac/drawingml/2008/main" xmlns:mv="urn:schemas-microsoft-com:mac:vml" xmlns="" Requires="ma">
            <p:blipFill>
              <a:blip r:embed="rId4"/>
              <a:srcRect/>
              <a:stretch>
                <a:fillRect/>
              </a:stretch>
            </p:blipFill>
          </mc:Choice>
          <mc:Fallback>
            <p:blipFill>
              <a:blip r:embed="rId5"/>
              <a:srcRect/>
              <a:stretch>
                <a:fillRect/>
              </a:stretch>
            </p:blipFill>
          </mc:Fallback>
        </mc:AlternateContent>
        <p:spPr bwMode="auto">
          <a:xfrm>
            <a:off x="5943600" y="1181100"/>
            <a:ext cx="3683000" cy="421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3" name="Picture 5"/>
          <p:cNvPicPr>
            <a:picLocks noChangeAspect="1" noChangeArrowheads="1"/>
          </p:cNvPicPr>
          <p:nvPr/>
        </p:nvPicPr>
        <mc:AlternateContent xmlns:mc="http://schemas.openxmlformats.org/markup-compatibility/2006">
          <mc:Choice xmlns:ma="http://schemas.microsoft.com/office/mac/drawingml/2008/main" xmlns:mv="urn:schemas-microsoft-com:mac:vml" xmlns="" Requires="ma">
            <p:blipFill>
              <a:blip r:embed="rId4"/>
              <a:srcRect/>
              <a:stretch>
                <a:fillRect/>
              </a:stretch>
            </p:blipFill>
          </mc:Choice>
          <mc:Fallback>
            <p:blipFill>
              <a:blip r:embed="rId5"/>
              <a:srcRect/>
              <a:stretch>
                <a:fillRect/>
              </a:stretch>
            </p:blipFill>
          </mc:Fallback>
        </mc:AlternateContent>
        <p:spPr bwMode="auto">
          <a:xfrm>
            <a:off x="3505200" y="1257300"/>
            <a:ext cx="3683000" cy="421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4" name="Picture 5"/>
          <p:cNvPicPr>
            <a:picLocks noChangeAspect="1" noChangeArrowheads="1"/>
          </p:cNvPicPr>
          <p:nvPr/>
        </p:nvPicPr>
        <mc:AlternateContent xmlns:mc="http://schemas.openxmlformats.org/markup-compatibility/2006">
          <mc:Choice xmlns:ma="http://schemas.microsoft.com/office/mac/drawingml/2008/main" xmlns:mv="urn:schemas-microsoft-com:mac:vml" xmlns="" Requires="ma">
            <p:blipFill>
              <a:blip r:embed="rId4"/>
              <a:srcRect/>
              <a:stretch>
                <a:fillRect/>
              </a:stretch>
            </p:blipFill>
          </mc:Choice>
          <mc:Fallback>
            <p:blipFill>
              <a:blip r:embed="rId5"/>
              <a:srcRect/>
              <a:stretch>
                <a:fillRect/>
              </a:stretch>
            </p:blipFill>
          </mc:Fallback>
        </mc:AlternateContent>
        <p:spPr bwMode="auto">
          <a:xfrm>
            <a:off x="5943600" y="1181100"/>
            <a:ext cx="3683000" cy="421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654039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8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8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4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4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4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8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500"/>
                                        <p:tgtEl>
                                          <p:spTgt spid="8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8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4" dur="500"/>
                                        <p:tgtEl>
                                          <p:spTgt spid="7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7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4" dur="500"/>
                                        <p:tgtEl>
                                          <p:spTgt spid="8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8" dur="500"/>
                                        <p:tgtEl>
                                          <p:spTgt spid="8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0" dur="500"/>
                                        <p:tgtEl>
                                          <p:spTgt spid="8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3" grpId="1" build="allAtOnce"/>
      <p:bldP spid="723" grpId="2" build="allAtOnce"/>
      <p:bldP spid="733" grpId="0" build="p"/>
      <p:bldP spid="733" grpId="1" build="allAtOnce"/>
      <p:bldP spid="734" grpId="0" build="p"/>
      <p:bldP spid="734" grpId="1" build="allAtOnce"/>
      <p:bldP spid="744" grpId="0" build="allAtOnce"/>
      <p:bldP spid="744" grpId="1" build="allAtOnce"/>
      <p:bldP spid="781" grpId="0" build="allAtOnce"/>
      <p:bldP spid="781" grpId="1" build="allAtOnce"/>
      <p:bldP spid="807" grpId="0"/>
      <p:bldP spid="808" grpId="0" build="allAtOnce"/>
      <p:bldP spid="809" grpId="0" build="p"/>
      <p:bldP spid="810" grpId="0" animBg="1"/>
      <p:bldP spid="810" grpId="1" animBg="1"/>
      <p:bldP spid="811" grpId="1" animBg="1"/>
      <p:bldP spid="811" grpId="2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4343400" y="190500"/>
            <a:ext cx="3124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Add 527 + 246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pic>
        <p:nvPicPr>
          <p:cNvPr id="4" name="tabl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95600" y="800100"/>
            <a:ext cx="5791200" cy="409586"/>
          </a:xfrm>
          <a:prstGeom prst="rect">
            <a:avLst/>
          </a:prstGeom>
        </p:spPr>
      </p:pic>
      <p:sp>
        <p:nvSpPr>
          <p:cNvPr id="6" name="Text Placeholder 2"/>
          <p:cNvSpPr txBox="1">
            <a:spLocks/>
          </p:cNvSpPr>
          <p:nvPr/>
        </p:nvSpPr>
        <p:spPr bwMode="auto">
          <a:xfrm>
            <a:off x="1143000" y="1638300"/>
            <a:ext cx="12954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527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7" name="Text Placeholder 2"/>
          <p:cNvSpPr txBox="1">
            <a:spLocks/>
          </p:cNvSpPr>
          <p:nvPr/>
        </p:nvSpPr>
        <p:spPr bwMode="auto">
          <a:xfrm>
            <a:off x="1143000" y="3086100"/>
            <a:ext cx="12954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246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1794" name="Rectangle 1793"/>
          <p:cNvSpPr/>
          <p:nvPr/>
        </p:nvSpPr>
        <p:spPr>
          <a:xfrm>
            <a:off x="266700" y="4381500"/>
            <a:ext cx="2590800" cy="685800"/>
          </a:xfrm>
          <a:prstGeom prst="rect">
            <a:avLst/>
          </a:prstGeom>
          <a:noFill/>
          <a:ln w="38100">
            <a:solidFill>
              <a:srgbClr val="E86D1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798" name="Pentagon 1797"/>
          <p:cNvSpPr/>
          <p:nvPr/>
        </p:nvSpPr>
        <p:spPr>
          <a:xfrm>
            <a:off x="3581400" y="4381500"/>
            <a:ext cx="1219200" cy="635000"/>
          </a:xfrm>
          <a:prstGeom prst="homePlate">
            <a:avLst/>
          </a:prstGeom>
          <a:solidFill>
            <a:srgbClr val="8DC63F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400" dirty="0" smtClean="0">
                <a:solidFill>
                  <a:schemeClr val="accent1"/>
                </a:solidFill>
                <a:latin typeface="Orly's Font 2" pitchFamily="66" charset="0"/>
              </a:rPr>
              <a:t>7 0 0</a:t>
            </a:r>
          </a:p>
        </p:txBody>
      </p:sp>
      <p:sp>
        <p:nvSpPr>
          <p:cNvPr id="1799" name="Pentagon 1798"/>
          <p:cNvSpPr/>
          <p:nvPr/>
        </p:nvSpPr>
        <p:spPr>
          <a:xfrm>
            <a:off x="5867400" y="4381500"/>
            <a:ext cx="990600" cy="635000"/>
          </a:xfrm>
          <a:prstGeom prst="homePlate">
            <a:avLst/>
          </a:prstGeom>
          <a:solidFill>
            <a:schemeClr val="accent4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400" dirty="0" smtClean="0">
                <a:solidFill>
                  <a:srgbClr val="0078AE"/>
                </a:solidFill>
                <a:latin typeface="Orly's Font 2" pitchFamily="66" charset="0"/>
              </a:rPr>
              <a:t>7 0</a:t>
            </a:r>
          </a:p>
        </p:txBody>
      </p:sp>
      <p:sp>
        <p:nvSpPr>
          <p:cNvPr id="1800" name="Pentagon 1799"/>
          <p:cNvSpPr/>
          <p:nvPr/>
        </p:nvSpPr>
        <p:spPr>
          <a:xfrm>
            <a:off x="7696200" y="4381500"/>
            <a:ext cx="685800" cy="635000"/>
          </a:xfrm>
          <a:prstGeom prst="homePlate">
            <a:avLst/>
          </a:prstGeom>
          <a:solidFill>
            <a:schemeClr val="accent3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400" dirty="0" smtClean="0">
                <a:solidFill>
                  <a:srgbClr val="0078AE"/>
                </a:solidFill>
                <a:latin typeface="Orly's Font 2" pitchFamily="66" charset="0"/>
              </a:rPr>
              <a:t>3</a:t>
            </a:r>
          </a:p>
        </p:txBody>
      </p:sp>
      <p:sp>
        <p:nvSpPr>
          <p:cNvPr id="1801" name="Rectangle 1800"/>
          <p:cNvSpPr/>
          <p:nvPr/>
        </p:nvSpPr>
        <p:spPr>
          <a:xfrm>
            <a:off x="5181602" y="4533901"/>
            <a:ext cx="3313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>
                <a:solidFill>
                  <a:schemeClr val="accent1"/>
                </a:solidFill>
                <a:latin typeface="Orly's Font 2" pitchFamily="66" charset="0"/>
              </a:rPr>
              <a:t>+</a:t>
            </a:r>
            <a:endParaRPr lang="en-US" sz="2400" dirty="0"/>
          </a:p>
        </p:txBody>
      </p:sp>
      <p:sp>
        <p:nvSpPr>
          <p:cNvPr id="1802" name="Rectangle 1801"/>
          <p:cNvSpPr/>
          <p:nvPr/>
        </p:nvSpPr>
        <p:spPr>
          <a:xfrm>
            <a:off x="7086602" y="4533901"/>
            <a:ext cx="3313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>
                <a:solidFill>
                  <a:schemeClr val="accent1"/>
                </a:solidFill>
                <a:latin typeface="Orly's Font 2" pitchFamily="66" charset="0"/>
              </a:rPr>
              <a:t>+</a:t>
            </a:r>
            <a:endParaRPr lang="en-US" sz="2400" dirty="0"/>
          </a:p>
        </p:txBody>
      </p:sp>
      <p:sp>
        <p:nvSpPr>
          <p:cNvPr id="678" name="Text Placeholder 2"/>
          <p:cNvSpPr txBox="1">
            <a:spLocks/>
          </p:cNvSpPr>
          <p:nvPr/>
        </p:nvSpPr>
        <p:spPr bwMode="auto">
          <a:xfrm>
            <a:off x="-381000" y="4495800"/>
            <a:ext cx="3886200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300" dirty="0" smtClean="0">
                <a:solidFill>
                  <a:srgbClr val="FF6600"/>
                </a:solidFill>
                <a:latin typeface="Orly's Font 2" pitchFamily="66" charset="0"/>
              </a:rPr>
              <a:t>527+ 246 = </a:t>
            </a:r>
            <a:r>
              <a:rPr lang="en-US" sz="2300" u="sng" dirty="0" smtClean="0">
                <a:solidFill>
                  <a:srgbClr val="FF6600"/>
                </a:solidFill>
                <a:latin typeface="Orly's Font 2" pitchFamily="66" charset="0"/>
              </a:rPr>
              <a:t>773</a:t>
            </a:r>
            <a:endParaRPr lang="en-US" sz="2300" u="sng" dirty="0">
              <a:solidFill>
                <a:srgbClr val="FF6600"/>
              </a:solidFill>
              <a:latin typeface="Orly's Font 2" pitchFamily="66" charset="0"/>
            </a:endParaRPr>
          </a:p>
        </p:txBody>
      </p:sp>
      <p:grpSp>
        <p:nvGrpSpPr>
          <p:cNvPr id="1425" name="Group 1659"/>
          <p:cNvGrpSpPr>
            <a:grpSpLocks noChangeAspect="1"/>
          </p:cNvGrpSpPr>
          <p:nvPr/>
        </p:nvGrpSpPr>
        <p:grpSpPr>
          <a:xfrm>
            <a:off x="3429000" y="1333500"/>
            <a:ext cx="1027733" cy="838200"/>
            <a:chOff x="342900" y="1597194"/>
            <a:chExt cx="2287122" cy="2238402"/>
          </a:xfrm>
          <a:solidFill>
            <a:schemeClr val="accent6"/>
          </a:solidFill>
        </p:grpSpPr>
        <p:grpSp>
          <p:nvGrpSpPr>
            <p:cNvPr id="1426" name="Group 8"/>
            <p:cNvGrpSpPr>
              <a:grpSpLocks noChangeAspect="1"/>
            </p:cNvGrpSpPr>
            <p:nvPr/>
          </p:nvGrpSpPr>
          <p:grpSpPr>
            <a:xfrm>
              <a:off x="3429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780" name="Rectangle 779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81" name="Rectangle 780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82" name="Rectangle 781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83" name="Rectangle 782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84" name="Rectangle 783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85" name="Rectangle 784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86" name="Rectangle 785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87" name="Rectangle 786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88" name="Rectangle 787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89" name="Rectangle 788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527" name="Group 9"/>
            <p:cNvGrpSpPr>
              <a:grpSpLocks noChangeAspect="1"/>
            </p:cNvGrpSpPr>
            <p:nvPr/>
          </p:nvGrpSpPr>
          <p:grpSpPr>
            <a:xfrm>
              <a:off x="5715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770" name="Rectangle 769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71" name="Rectangle 770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72" name="Rectangle 771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73" name="Rectangle 772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74" name="Rectangle 773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75" name="Rectangle 774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76" name="Rectangle 775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77" name="Rectangle 776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78" name="Rectangle 777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79" name="Rectangle 778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538" name="Group 10"/>
            <p:cNvGrpSpPr>
              <a:grpSpLocks noChangeAspect="1"/>
            </p:cNvGrpSpPr>
            <p:nvPr/>
          </p:nvGrpSpPr>
          <p:grpSpPr>
            <a:xfrm>
              <a:off x="8001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760" name="Rectangle 759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61" name="Rectangle 760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62" name="Rectangle 761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63" name="Rectangle 762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64" name="Rectangle 763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65" name="Rectangle 764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66" name="Rectangle 765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67" name="Rectangle 766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68" name="Rectangle 767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69" name="Rectangle 768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549" name="Group 11"/>
            <p:cNvGrpSpPr>
              <a:grpSpLocks noChangeAspect="1"/>
            </p:cNvGrpSpPr>
            <p:nvPr/>
          </p:nvGrpSpPr>
          <p:grpSpPr>
            <a:xfrm>
              <a:off x="10287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750" name="Rectangle 749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51" name="Rectangle 750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52" name="Rectangle 751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53" name="Rectangle 752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54" name="Rectangle 753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55" name="Rectangle 754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56" name="Rectangle 755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57" name="Rectangle 756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58" name="Rectangle 757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59" name="Rectangle 758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550" name="Group 12"/>
            <p:cNvGrpSpPr>
              <a:grpSpLocks noChangeAspect="1"/>
            </p:cNvGrpSpPr>
            <p:nvPr/>
          </p:nvGrpSpPr>
          <p:grpSpPr>
            <a:xfrm>
              <a:off x="1257299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740" name="Rectangle 739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41" name="Rectangle 740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42" name="Rectangle 741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43" name="Rectangle 742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44" name="Rectangle 743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45" name="Rectangle 744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46" name="Rectangle 745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47" name="Rectangle 746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48" name="Rectangle 747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49" name="Rectangle 748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551" name="Group 13"/>
            <p:cNvGrpSpPr>
              <a:grpSpLocks noChangeAspect="1"/>
            </p:cNvGrpSpPr>
            <p:nvPr/>
          </p:nvGrpSpPr>
          <p:grpSpPr>
            <a:xfrm>
              <a:off x="1485899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730" name="Rectangle 729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31" name="Rectangle 730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32" name="Rectangle 731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33" name="Rectangle 732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34" name="Rectangle 733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35" name="Rectangle 734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36" name="Rectangle 735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37" name="Rectangle 736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38" name="Rectangle 737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39" name="Rectangle 738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552" name="Group 14"/>
            <p:cNvGrpSpPr>
              <a:grpSpLocks noChangeAspect="1"/>
            </p:cNvGrpSpPr>
            <p:nvPr/>
          </p:nvGrpSpPr>
          <p:grpSpPr>
            <a:xfrm>
              <a:off x="1714499" y="1597194"/>
              <a:ext cx="229727" cy="2238402"/>
              <a:chOff x="3882188" y="2366825"/>
              <a:chExt cx="182884" cy="1781967"/>
            </a:xfrm>
            <a:grpFill/>
          </p:grpSpPr>
          <p:sp>
            <p:nvSpPr>
              <p:cNvPr id="720" name="Rectangle 719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21" name="Rectangle 720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22" name="Rectangle 721"/>
              <p:cNvSpPr>
                <a:spLocks noChangeAspect="1"/>
              </p:cNvSpPr>
              <p:nvPr/>
            </p:nvSpPr>
            <p:spPr>
              <a:xfrm>
                <a:off x="3882192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23" name="Rectangle 722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24" name="Rectangle 723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25" name="Rectangle 724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26" name="Rectangle 725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27" name="Rectangle 726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28" name="Rectangle 727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29" name="Rectangle 728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553" name="Group 15"/>
            <p:cNvGrpSpPr>
              <a:grpSpLocks noChangeAspect="1"/>
            </p:cNvGrpSpPr>
            <p:nvPr/>
          </p:nvGrpSpPr>
          <p:grpSpPr>
            <a:xfrm>
              <a:off x="19431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710" name="Rectangle 709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11" name="Rectangle 710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12" name="Rectangle 711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13" name="Rectangle 712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14" name="Rectangle 713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15" name="Rectangle 714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16" name="Rectangle 715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17" name="Rectangle 716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18" name="Rectangle 717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19" name="Rectangle 718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554" name="Group 16"/>
            <p:cNvGrpSpPr>
              <a:grpSpLocks noChangeAspect="1"/>
            </p:cNvGrpSpPr>
            <p:nvPr/>
          </p:nvGrpSpPr>
          <p:grpSpPr>
            <a:xfrm>
              <a:off x="2171703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700" name="Rectangle 699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01" name="Rectangle 700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02" name="Rectangle 701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03" name="Rectangle 702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04" name="Rectangle 703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05" name="Rectangle 704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06" name="Rectangle 705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07" name="Rectangle 706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08" name="Rectangle 707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09" name="Rectangle 708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555" name="Group 17"/>
            <p:cNvGrpSpPr>
              <a:grpSpLocks noChangeAspect="1"/>
            </p:cNvGrpSpPr>
            <p:nvPr/>
          </p:nvGrpSpPr>
          <p:grpSpPr>
            <a:xfrm>
              <a:off x="24003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690" name="Rectangle 689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91" name="Rectangle 690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92" name="Rectangle 691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93" name="Rectangle 692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94" name="Rectangle 693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95" name="Rectangle 694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96" name="Rectangle 695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97" name="Rectangle 696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98" name="Rectangle 697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99" name="Rectangle 698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804" name="Group 803"/>
          <p:cNvGrpSpPr/>
          <p:nvPr/>
        </p:nvGrpSpPr>
        <p:grpSpPr>
          <a:xfrm>
            <a:off x="6170652" y="1409700"/>
            <a:ext cx="104775" cy="860425"/>
            <a:chOff x="4391025" y="1219200"/>
            <a:chExt cx="104775" cy="860425"/>
          </a:xfrm>
        </p:grpSpPr>
        <p:sp>
          <p:nvSpPr>
            <p:cNvPr id="794" name="Rectangle 793"/>
            <p:cNvSpPr>
              <a:spLocks noChangeAspect="1"/>
            </p:cNvSpPr>
            <p:nvPr/>
          </p:nvSpPr>
          <p:spPr>
            <a:xfrm>
              <a:off x="4391025" y="1219200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95" name="Rectangle 794"/>
            <p:cNvSpPr>
              <a:spLocks noChangeAspect="1"/>
            </p:cNvSpPr>
            <p:nvPr/>
          </p:nvSpPr>
          <p:spPr>
            <a:xfrm>
              <a:off x="4391025" y="1390650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96" name="Rectangle 795"/>
            <p:cNvSpPr>
              <a:spLocks noChangeAspect="1"/>
            </p:cNvSpPr>
            <p:nvPr/>
          </p:nvSpPr>
          <p:spPr>
            <a:xfrm>
              <a:off x="4392573" y="1476601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97" name="Rectangle 796"/>
            <p:cNvSpPr>
              <a:spLocks noChangeAspect="1"/>
            </p:cNvSpPr>
            <p:nvPr/>
          </p:nvSpPr>
          <p:spPr>
            <a:xfrm>
              <a:off x="4392573" y="1734037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98" name="Rectangle 797"/>
            <p:cNvSpPr>
              <a:spLocks noChangeAspect="1"/>
            </p:cNvSpPr>
            <p:nvPr/>
          </p:nvSpPr>
          <p:spPr>
            <a:xfrm>
              <a:off x="4392573" y="1905820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99" name="Rectangle 798"/>
            <p:cNvSpPr>
              <a:spLocks noChangeAspect="1"/>
            </p:cNvSpPr>
            <p:nvPr/>
          </p:nvSpPr>
          <p:spPr>
            <a:xfrm>
              <a:off x="4392573" y="1993602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00" name="Rectangle 799"/>
            <p:cNvSpPr>
              <a:spLocks noChangeAspect="1"/>
            </p:cNvSpPr>
            <p:nvPr/>
          </p:nvSpPr>
          <p:spPr>
            <a:xfrm>
              <a:off x="4392573" y="1304926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01" name="Rectangle 800"/>
            <p:cNvSpPr>
              <a:spLocks noChangeAspect="1"/>
            </p:cNvSpPr>
            <p:nvPr/>
          </p:nvSpPr>
          <p:spPr>
            <a:xfrm>
              <a:off x="4392573" y="1818977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02" name="Rectangle 801"/>
            <p:cNvSpPr>
              <a:spLocks noChangeAspect="1"/>
            </p:cNvSpPr>
            <p:nvPr/>
          </p:nvSpPr>
          <p:spPr>
            <a:xfrm>
              <a:off x="4392573" y="1562100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03" name="Rectangle 802"/>
            <p:cNvSpPr>
              <a:spLocks noChangeAspect="1"/>
            </p:cNvSpPr>
            <p:nvPr/>
          </p:nvSpPr>
          <p:spPr>
            <a:xfrm>
              <a:off x="4392573" y="1647825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806" name="Group 1659"/>
          <p:cNvGrpSpPr>
            <a:grpSpLocks noChangeAspect="1"/>
          </p:cNvGrpSpPr>
          <p:nvPr/>
        </p:nvGrpSpPr>
        <p:grpSpPr>
          <a:xfrm>
            <a:off x="3620467" y="1409699"/>
            <a:ext cx="1027733" cy="838200"/>
            <a:chOff x="342900" y="1597194"/>
            <a:chExt cx="2287122" cy="2238402"/>
          </a:xfrm>
          <a:solidFill>
            <a:schemeClr val="accent6"/>
          </a:solidFill>
        </p:grpSpPr>
        <p:grpSp>
          <p:nvGrpSpPr>
            <p:cNvPr id="807" name="Group 8"/>
            <p:cNvGrpSpPr>
              <a:grpSpLocks noChangeAspect="1"/>
            </p:cNvGrpSpPr>
            <p:nvPr/>
          </p:nvGrpSpPr>
          <p:grpSpPr>
            <a:xfrm>
              <a:off x="3429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907" name="Rectangle 906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08" name="Rectangle 907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09" name="Rectangle 908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10" name="Rectangle 909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11" name="Rectangle 910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12" name="Rectangle 911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13" name="Rectangle 912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14" name="Rectangle 913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15" name="Rectangle 914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16" name="Rectangle 915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08" name="Group 9"/>
            <p:cNvGrpSpPr>
              <a:grpSpLocks noChangeAspect="1"/>
            </p:cNvGrpSpPr>
            <p:nvPr/>
          </p:nvGrpSpPr>
          <p:grpSpPr>
            <a:xfrm>
              <a:off x="5715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897" name="Rectangle 896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98" name="Rectangle 897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99" name="Rectangle 898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00" name="Rectangle 899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01" name="Rectangle 900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02" name="Rectangle 901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03" name="Rectangle 902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04" name="Rectangle 903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05" name="Rectangle 904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06" name="Rectangle 905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09" name="Group 10"/>
            <p:cNvGrpSpPr>
              <a:grpSpLocks noChangeAspect="1"/>
            </p:cNvGrpSpPr>
            <p:nvPr/>
          </p:nvGrpSpPr>
          <p:grpSpPr>
            <a:xfrm>
              <a:off x="8001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887" name="Rectangle 886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88" name="Rectangle 887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89" name="Rectangle 888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90" name="Rectangle 889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91" name="Rectangle 890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92" name="Rectangle 891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93" name="Rectangle 892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94" name="Rectangle 893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95" name="Rectangle 894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96" name="Rectangle 895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10" name="Group 11"/>
            <p:cNvGrpSpPr>
              <a:grpSpLocks noChangeAspect="1"/>
            </p:cNvGrpSpPr>
            <p:nvPr/>
          </p:nvGrpSpPr>
          <p:grpSpPr>
            <a:xfrm>
              <a:off x="10287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877" name="Rectangle 876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78" name="Rectangle 877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79" name="Rectangle 878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80" name="Rectangle 879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81" name="Rectangle 880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82" name="Rectangle 881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83" name="Rectangle 882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84" name="Rectangle 883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85" name="Rectangle 884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86" name="Rectangle 885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11" name="Group 12"/>
            <p:cNvGrpSpPr>
              <a:grpSpLocks noChangeAspect="1"/>
            </p:cNvGrpSpPr>
            <p:nvPr/>
          </p:nvGrpSpPr>
          <p:grpSpPr>
            <a:xfrm>
              <a:off x="1257299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867" name="Rectangle 866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68" name="Rectangle 867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69" name="Rectangle 868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70" name="Rectangle 869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71" name="Rectangle 870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72" name="Rectangle 871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73" name="Rectangle 872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74" name="Rectangle 873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75" name="Rectangle 874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76" name="Rectangle 875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12" name="Group 13"/>
            <p:cNvGrpSpPr>
              <a:grpSpLocks noChangeAspect="1"/>
            </p:cNvGrpSpPr>
            <p:nvPr/>
          </p:nvGrpSpPr>
          <p:grpSpPr>
            <a:xfrm>
              <a:off x="1485899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857" name="Rectangle 856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58" name="Rectangle 857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59" name="Rectangle 858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60" name="Rectangle 859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61" name="Rectangle 860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62" name="Rectangle 861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63" name="Rectangle 862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64" name="Rectangle 863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65" name="Rectangle 864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66" name="Rectangle 865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13" name="Group 14"/>
            <p:cNvGrpSpPr>
              <a:grpSpLocks noChangeAspect="1"/>
            </p:cNvGrpSpPr>
            <p:nvPr/>
          </p:nvGrpSpPr>
          <p:grpSpPr>
            <a:xfrm>
              <a:off x="1714499" y="1597194"/>
              <a:ext cx="229727" cy="2238402"/>
              <a:chOff x="3882188" y="2366825"/>
              <a:chExt cx="182884" cy="1781967"/>
            </a:xfrm>
            <a:grpFill/>
          </p:grpSpPr>
          <p:sp>
            <p:nvSpPr>
              <p:cNvPr id="847" name="Rectangle 846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48" name="Rectangle 847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49" name="Rectangle 848"/>
              <p:cNvSpPr>
                <a:spLocks noChangeAspect="1"/>
              </p:cNvSpPr>
              <p:nvPr/>
            </p:nvSpPr>
            <p:spPr>
              <a:xfrm>
                <a:off x="3882192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50" name="Rectangle 849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51" name="Rectangle 850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52" name="Rectangle 851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53" name="Rectangle 852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54" name="Rectangle 853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55" name="Rectangle 854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56" name="Rectangle 855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14" name="Group 15"/>
            <p:cNvGrpSpPr>
              <a:grpSpLocks noChangeAspect="1"/>
            </p:cNvGrpSpPr>
            <p:nvPr/>
          </p:nvGrpSpPr>
          <p:grpSpPr>
            <a:xfrm>
              <a:off x="19431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837" name="Rectangle 836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38" name="Rectangle 837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39" name="Rectangle 838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40" name="Rectangle 839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41" name="Rectangle 840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42" name="Rectangle 841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43" name="Rectangle 842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44" name="Rectangle 843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45" name="Rectangle 844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46" name="Rectangle 845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15" name="Group 16"/>
            <p:cNvGrpSpPr>
              <a:grpSpLocks noChangeAspect="1"/>
            </p:cNvGrpSpPr>
            <p:nvPr/>
          </p:nvGrpSpPr>
          <p:grpSpPr>
            <a:xfrm>
              <a:off x="2171703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827" name="Rectangle 826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28" name="Rectangle 827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29" name="Rectangle 828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30" name="Rectangle 829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31" name="Rectangle 830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32" name="Rectangle 831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33" name="Rectangle 832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34" name="Rectangle 833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35" name="Rectangle 834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36" name="Rectangle 835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16" name="Group 17"/>
            <p:cNvGrpSpPr>
              <a:grpSpLocks noChangeAspect="1"/>
            </p:cNvGrpSpPr>
            <p:nvPr/>
          </p:nvGrpSpPr>
          <p:grpSpPr>
            <a:xfrm>
              <a:off x="24003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817" name="Rectangle 816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18" name="Rectangle 817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19" name="Rectangle 818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20" name="Rectangle 819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21" name="Rectangle 820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22" name="Rectangle 821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23" name="Rectangle 822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24" name="Rectangle 823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25" name="Rectangle 824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26" name="Rectangle 825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917" name="Group 1659"/>
          <p:cNvGrpSpPr>
            <a:grpSpLocks noChangeAspect="1"/>
          </p:cNvGrpSpPr>
          <p:nvPr/>
        </p:nvGrpSpPr>
        <p:grpSpPr>
          <a:xfrm>
            <a:off x="3772867" y="1485899"/>
            <a:ext cx="1027733" cy="838200"/>
            <a:chOff x="342900" y="1597194"/>
            <a:chExt cx="2287122" cy="2238402"/>
          </a:xfrm>
          <a:solidFill>
            <a:schemeClr val="accent6"/>
          </a:solidFill>
        </p:grpSpPr>
        <p:grpSp>
          <p:nvGrpSpPr>
            <p:cNvPr id="918" name="Group 8"/>
            <p:cNvGrpSpPr>
              <a:grpSpLocks noChangeAspect="1"/>
            </p:cNvGrpSpPr>
            <p:nvPr/>
          </p:nvGrpSpPr>
          <p:grpSpPr>
            <a:xfrm>
              <a:off x="3429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029" name="Rectangle 1028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30" name="Rectangle 1029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31" name="Rectangle 1030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32" name="Rectangle 1031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33" name="Rectangle 1032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34" name="Rectangle 1033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35" name="Rectangle 1034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36" name="Rectangle 1035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37" name="Rectangle 1036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38" name="Rectangle 1037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919" name="Group 9"/>
            <p:cNvGrpSpPr>
              <a:grpSpLocks noChangeAspect="1"/>
            </p:cNvGrpSpPr>
            <p:nvPr/>
          </p:nvGrpSpPr>
          <p:grpSpPr>
            <a:xfrm>
              <a:off x="5715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019" name="Rectangle 1018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20" name="Rectangle 1019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21" name="Rectangle 1020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22" name="Rectangle 1021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23" name="Rectangle 1022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24" name="Rectangle 1023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25" name="Rectangle 1024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26" name="Rectangle 1025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27" name="Rectangle 1026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28" name="Rectangle 1027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920" name="Group 10"/>
            <p:cNvGrpSpPr>
              <a:grpSpLocks noChangeAspect="1"/>
            </p:cNvGrpSpPr>
            <p:nvPr/>
          </p:nvGrpSpPr>
          <p:grpSpPr>
            <a:xfrm>
              <a:off x="8001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008" name="Rectangle 1007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09" name="Rectangle 1008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10" name="Rectangle 1009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11" name="Rectangle 1010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12" name="Rectangle 1011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13" name="Rectangle 1012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15" name="Rectangle 1014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16" name="Rectangle 1015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17" name="Rectangle 1016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18" name="Rectangle 1017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921" name="Group 11"/>
            <p:cNvGrpSpPr>
              <a:grpSpLocks noChangeAspect="1"/>
            </p:cNvGrpSpPr>
            <p:nvPr/>
          </p:nvGrpSpPr>
          <p:grpSpPr>
            <a:xfrm>
              <a:off x="10287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998" name="Rectangle 997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99" name="Rectangle 998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00" name="Rectangle 999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01" name="Rectangle 1000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02" name="Rectangle 1001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03" name="Rectangle 1002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04" name="Rectangle 1003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05" name="Rectangle 1004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06" name="Rectangle 1005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07" name="Rectangle 1006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922" name="Group 12"/>
            <p:cNvGrpSpPr>
              <a:grpSpLocks noChangeAspect="1"/>
            </p:cNvGrpSpPr>
            <p:nvPr/>
          </p:nvGrpSpPr>
          <p:grpSpPr>
            <a:xfrm>
              <a:off x="1257299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988" name="Rectangle 987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89" name="Rectangle 988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90" name="Rectangle 989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91" name="Rectangle 990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92" name="Rectangle 991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93" name="Rectangle 992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94" name="Rectangle 993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95" name="Rectangle 994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96" name="Rectangle 995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97" name="Rectangle 996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923" name="Group 13"/>
            <p:cNvGrpSpPr>
              <a:grpSpLocks noChangeAspect="1"/>
            </p:cNvGrpSpPr>
            <p:nvPr/>
          </p:nvGrpSpPr>
          <p:grpSpPr>
            <a:xfrm>
              <a:off x="1485899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968" name="Rectangle 967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69" name="Rectangle 968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70" name="Rectangle 969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71" name="Rectangle 970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72" name="Rectangle 971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73" name="Rectangle 972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74" name="Rectangle 973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85" name="Rectangle 984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86" name="Rectangle 985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87" name="Rectangle 986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924" name="Group 14"/>
            <p:cNvGrpSpPr>
              <a:grpSpLocks noChangeAspect="1"/>
            </p:cNvGrpSpPr>
            <p:nvPr/>
          </p:nvGrpSpPr>
          <p:grpSpPr>
            <a:xfrm>
              <a:off x="1714499" y="1597194"/>
              <a:ext cx="229727" cy="2238402"/>
              <a:chOff x="3882188" y="2366825"/>
              <a:chExt cx="182884" cy="1781967"/>
            </a:xfrm>
            <a:grpFill/>
          </p:grpSpPr>
          <p:sp>
            <p:nvSpPr>
              <p:cNvPr id="958" name="Rectangle 957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59" name="Rectangle 958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60" name="Rectangle 959"/>
              <p:cNvSpPr>
                <a:spLocks noChangeAspect="1"/>
              </p:cNvSpPr>
              <p:nvPr/>
            </p:nvSpPr>
            <p:spPr>
              <a:xfrm>
                <a:off x="3882192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61" name="Rectangle 960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62" name="Rectangle 961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63" name="Rectangle 962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64" name="Rectangle 963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65" name="Rectangle 964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66" name="Rectangle 965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67" name="Rectangle 966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925" name="Group 15"/>
            <p:cNvGrpSpPr>
              <a:grpSpLocks noChangeAspect="1"/>
            </p:cNvGrpSpPr>
            <p:nvPr/>
          </p:nvGrpSpPr>
          <p:grpSpPr>
            <a:xfrm>
              <a:off x="19431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948" name="Rectangle 947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49" name="Rectangle 948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50" name="Rectangle 949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51" name="Rectangle 950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52" name="Rectangle 951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53" name="Rectangle 952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54" name="Rectangle 953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55" name="Rectangle 954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56" name="Rectangle 955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57" name="Rectangle 956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926" name="Group 16"/>
            <p:cNvGrpSpPr>
              <a:grpSpLocks noChangeAspect="1"/>
            </p:cNvGrpSpPr>
            <p:nvPr/>
          </p:nvGrpSpPr>
          <p:grpSpPr>
            <a:xfrm>
              <a:off x="2171703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938" name="Rectangle 937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39" name="Rectangle 938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40" name="Rectangle 939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41" name="Rectangle 940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42" name="Rectangle 941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43" name="Rectangle 942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44" name="Rectangle 943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45" name="Rectangle 944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46" name="Rectangle 945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47" name="Rectangle 946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927" name="Group 17"/>
            <p:cNvGrpSpPr>
              <a:grpSpLocks noChangeAspect="1"/>
            </p:cNvGrpSpPr>
            <p:nvPr/>
          </p:nvGrpSpPr>
          <p:grpSpPr>
            <a:xfrm>
              <a:off x="24003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928" name="Rectangle 927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29" name="Rectangle 928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30" name="Rectangle 929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31" name="Rectangle 930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32" name="Rectangle 931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33" name="Rectangle 932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34" name="Rectangle 933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35" name="Rectangle 934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36" name="Rectangle 935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37" name="Rectangle 936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1039" name="Group 1659"/>
          <p:cNvGrpSpPr>
            <a:grpSpLocks noChangeAspect="1"/>
          </p:cNvGrpSpPr>
          <p:nvPr/>
        </p:nvGrpSpPr>
        <p:grpSpPr>
          <a:xfrm>
            <a:off x="3925267" y="1562099"/>
            <a:ext cx="1027733" cy="838200"/>
            <a:chOff x="342900" y="1597194"/>
            <a:chExt cx="2287122" cy="2238402"/>
          </a:xfrm>
          <a:solidFill>
            <a:schemeClr val="accent6"/>
          </a:solidFill>
        </p:grpSpPr>
        <p:grpSp>
          <p:nvGrpSpPr>
            <p:cNvPr id="1040" name="Group 8"/>
            <p:cNvGrpSpPr>
              <a:grpSpLocks noChangeAspect="1"/>
            </p:cNvGrpSpPr>
            <p:nvPr/>
          </p:nvGrpSpPr>
          <p:grpSpPr>
            <a:xfrm>
              <a:off x="3429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240" name="Rectangle 1239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41" name="Rectangle 1240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42" name="Rectangle 1241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43" name="Rectangle 1242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44" name="Rectangle 1243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45" name="Rectangle 1244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46" name="Rectangle 1245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47" name="Rectangle 1246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76" name="Rectangle 1375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77" name="Rectangle 1376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041" name="Group 9"/>
            <p:cNvGrpSpPr>
              <a:grpSpLocks noChangeAspect="1"/>
            </p:cNvGrpSpPr>
            <p:nvPr/>
          </p:nvGrpSpPr>
          <p:grpSpPr>
            <a:xfrm>
              <a:off x="5715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130" name="Rectangle 1129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31" name="Rectangle 1130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32" name="Rectangle 1131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33" name="Rectangle 1132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34" name="Rectangle 1133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35" name="Rectangle 1134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36" name="Rectangle 1135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37" name="Rectangle 1236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38" name="Rectangle 1237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39" name="Rectangle 1238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042" name="Group 10"/>
            <p:cNvGrpSpPr>
              <a:grpSpLocks noChangeAspect="1"/>
            </p:cNvGrpSpPr>
            <p:nvPr/>
          </p:nvGrpSpPr>
          <p:grpSpPr>
            <a:xfrm>
              <a:off x="8001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120" name="Rectangle 1119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21" name="Rectangle 1120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22" name="Rectangle 1121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23" name="Rectangle 1122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24" name="Rectangle 1123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25" name="Rectangle 1124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26" name="Rectangle 1125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27" name="Rectangle 1126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28" name="Rectangle 1127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29" name="Rectangle 1128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043" name="Group 11"/>
            <p:cNvGrpSpPr>
              <a:grpSpLocks noChangeAspect="1"/>
            </p:cNvGrpSpPr>
            <p:nvPr/>
          </p:nvGrpSpPr>
          <p:grpSpPr>
            <a:xfrm>
              <a:off x="10287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110" name="Rectangle 1109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11" name="Rectangle 1110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12" name="Rectangle 1111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13" name="Rectangle 1112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14" name="Rectangle 1113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15" name="Rectangle 1114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16" name="Rectangle 1115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17" name="Rectangle 1116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18" name="Rectangle 1117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19" name="Rectangle 1118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044" name="Group 12"/>
            <p:cNvGrpSpPr>
              <a:grpSpLocks noChangeAspect="1"/>
            </p:cNvGrpSpPr>
            <p:nvPr/>
          </p:nvGrpSpPr>
          <p:grpSpPr>
            <a:xfrm>
              <a:off x="1257299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100" name="Rectangle 1099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01" name="Rectangle 1100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02" name="Rectangle 1101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03" name="Rectangle 1102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04" name="Rectangle 1103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05" name="Rectangle 1104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06" name="Rectangle 1105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07" name="Rectangle 1106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08" name="Rectangle 1107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09" name="Rectangle 1108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045" name="Group 13"/>
            <p:cNvGrpSpPr>
              <a:grpSpLocks noChangeAspect="1"/>
            </p:cNvGrpSpPr>
            <p:nvPr/>
          </p:nvGrpSpPr>
          <p:grpSpPr>
            <a:xfrm>
              <a:off x="1485899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090" name="Rectangle 1089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91" name="Rectangle 1090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92" name="Rectangle 1091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93" name="Rectangle 1092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94" name="Rectangle 1093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95" name="Rectangle 1094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96" name="Rectangle 1095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97" name="Rectangle 1096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98" name="Rectangle 1097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99" name="Rectangle 1098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046" name="Group 14"/>
            <p:cNvGrpSpPr>
              <a:grpSpLocks noChangeAspect="1"/>
            </p:cNvGrpSpPr>
            <p:nvPr/>
          </p:nvGrpSpPr>
          <p:grpSpPr>
            <a:xfrm>
              <a:off x="1714499" y="1597194"/>
              <a:ext cx="229727" cy="2238402"/>
              <a:chOff x="3882188" y="2366825"/>
              <a:chExt cx="182884" cy="1781967"/>
            </a:xfrm>
            <a:grpFill/>
          </p:grpSpPr>
          <p:sp>
            <p:nvSpPr>
              <p:cNvPr id="1080" name="Rectangle 1079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81" name="Rectangle 1080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82" name="Rectangle 1081"/>
              <p:cNvSpPr>
                <a:spLocks noChangeAspect="1"/>
              </p:cNvSpPr>
              <p:nvPr/>
            </p:nvSpPr>
            <p:spPr>
              <a:xfrm>
                <a:off x="3882192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83" name="Rectangle 1082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84" name="Rectangle 1083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85" name="Rectangle 1084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86" name="Rectangle 1085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87" name="Rectangle 1086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88" name="Rectangle 1087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89" name="Rectangle 1088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047" name="Group 15"/>
            <p:cNvGrpSpPr>
              <a:grpSpLocks noChangeAspect="1"/>
            </p:cNvGrpSpPr>
            <p:nvPr/>
          </p:nvGrpSpPr>
          <p:grpSpPr>
            <a:xfrm>
              <a:off x="19431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070" name="Rectangle 1069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71" name="Rectangle 1070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72" name="Rectangle 1071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73" name="Rectangle 1072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74" name="Rectangle 1073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75" name="Rectangle 1074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76" name="Rectangle 1075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77" name="Rectangle 1076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78" name="Rectangle 1077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79" name="Rectangle 1078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048" name="Group 16"/>
            <p:cNvGrpSpPr>
              <a:grpSpLocks noChangeAspect="1"/>
            </p:cNvGrpSpPr>
            <p:nvPr/>
          </p:nvGrpSpPr>
          <p:grpSpPr>
            <a:xfrm>
              <a:off x="2171703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060" name="Rectangle 1059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61" name="Rectangle 1060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62" name="Rectangle 1061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63" name="Rectangle 1062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64" name="Rectangle 1063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65" name="Rectangle 1064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66" name="Rectangle 1065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67" name="Rectangle 1066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68" name="Rectangle 1067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69" name="Rectangle 1068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049" name="Group 17"/>
            <p:cNvGrpSpPr>
              <a:grpSpLocks noChangeAspect="1"/>
            </p:cNvGrpSpPr>
            <p:nvPr/>
          </p:nvGrpSpPr>
          <p:grpSpPr>
            <a:xfrm>
              <a:off x="24003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050" name="Rectangle 1049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51" name="Rectangle 1050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52" name="Rectangle 1051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53" name="Rectangle 1052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54" name="Rectangle 1053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55" name="Rectangle 1054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56" name="Rectangle 1055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57" name="Rectangle 1056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58" name="Rectangle 1057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59" name="Rectangle 1058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1378" name="Group 1659"/>
          <p:cNvGrpSpPr>
            <a:grpSpLocks noChangeAspect="1"/>
          </p:cNvGrpSpPr>
          <p:nvPr/>
        </p:nvGrpSpPr>
        <p:grpSpPr>
          <a:xfrm>
            <a:off x="4077667" y="1638299"/>
            <a:ext cx="1027733" cy="838200"/>
            <a:chOff x="342900" y="1597194"/>
            <a:chExt cx="2287122" cy="2238402"/>
          </a:xfrm>
          <a:solidFill>
            <a:schemeClr val="accent6"/>
          </a:solidFill>
        </p:grpSpPr>
        <p:grpSp>
          <p:nvGrpSpPr>
            <p:cNvPr id="1379" name="Group 8"/>
            <p:cNvGrpSpPr>
              <a:grpSpLocks noChangeAspect="1"/>
            </p:cNvGrpSpPr>
            <p:nvPr/>
          </p:nvGrpSpPr>
          <p:grpSpPr>
            <a:xfrm>
              <a:off x="3429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627" name="Rectangle 1626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28" name="Rectangle 1627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29" name="Rectangle 1628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30" name="Rectangle 1629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31" name="Rectangle 1630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32" name="Rectangle 1631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33" name="Rectangle 1632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34" name="Rectangle 1633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35" name="Rectangle 1634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36" name="Rectangle 1635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380" name="Group 9"/>
            <p:cNvGrpSpPr>
              <a:grpSpLocks noChangeAspect="1"/>
            </p:cNvGrpSpPr>
            <p:nvPr/>
          </p:nvGrpSpPr>
          <p:grpSpPr>
            <a:xfrm>
              <a:off x="5715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617" name="Rectangle 1616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18" name="Rectangle 1617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19" name="Rectangle 1618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20" name="Rectangle 1619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21" name="Rectangle 1620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22" name="Rectangle 1621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23" name="Rectangle 1622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24" name="Rectangle 1623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25" name="Rectangle 1624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26" name="Rectangle 1625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381" name="Group 10"/>
            <p:cNvGrpSpPr>
              <a:grpSpLocks noChangeAspect="1"/>
            </p:cNvGrpSpPr>
            <p:nvPr/>
          </p:nvGrpSpPr>
          <p:grpSpPr>
            <a:xfrm>
              <a:off x="8001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607" name="Rectangle 1606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08" name="Rectangle 1607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09" name="Rectangle 1608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10" name="Rectangle 1609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11" name="Rectangle 1610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12" name="Rectangle 1611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13" name="Rectangle 1612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14" name="Rectangle 1613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15" name="Rectangle 1614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16" name="Rectangle 1615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382" name="Group 11"/>
            <p:cNvGrpSpPr>
              <a:grpSpLocks noChangeAspect="1"/>
            </p:cNvGrpSpPr>
            <p:nvPr/>
          </p:nvGrpSpPr>
          <p:grpSpPr>
            <a:xfrm>
              <a:off x="10287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597" name="Rectangle 1596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98" name="Rectangle 1597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99" name="Rectangle 1598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00" name="Rectangle 1599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01" name="Rectangle 1600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02" name="Rectangle 1601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03" name="Rectangle 1602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04" name="Rectangle 1603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05" name="Rectangle 1604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06" name="Rectangle 1605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383" name="Group 12"/>
            <p:cNvGrpSpPr>
              <a:grpSpLocks noChangeAspect="1"/>
            </p:cNvGrpSpPr>
            <p:nvPr/>
          </p:nvGrpSpPr>
          <p:grpSpPr>
            <a:xfrm>
              <a:off x="1257299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587" name="Rectangle 1586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88" name="Rectangle 1587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89" name="Rectangle 1588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90" name="Rectangle 1589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91" name="Rectangle 1590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92" name="Rectangle 1591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93" name="Rectangle 1592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94" name="Rectangle 1593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95" name="Rectangle 1594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96" name="Rectangle 1595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384" name="Group 13"/>
            <p:cNvGrpSpPr>
              <a:grpSpLocks noChangeAspect="1"/>
            </p:cNvGrpSpPr>
            <p:nvPr/>
          </p:nvGrpSpPr>
          <p:grpSpPr>
            <a:xfrm>
              <a:off x="1485899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577" name="Rectangle 1576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78" name="Rectangle 1577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79" name="Rectangle 1578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80" name="Rectangle 1579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81" name="Rectangle 1580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82" name="Rectangle 1581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83" name="Rectangle 1582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84" name="Rectangle 1583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85" name="Rectangle 1584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86" name="Rectangle 1585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385" name="Group 14"/>
            <p:cNvGrpSpPr>
              <a:grpSpLocks noChangeAspect="1"/>
            </p:cNvGrpSpPr>
            <p:nvPr/>
          </p:nvGrpSpPr>
          <p:grpSpPr>
            <a:xfrm>
              <a:off x="1714499" y="1597194"/>
              <a:ext cx="229727" cy="2238402"/>
              <a:chOff x="3882188" y="2366825"/>
              <a:chExt cx="182884" cy="1781967"/>
            </a:xfrm>
            <a:grpFill/>
          </p:grpSpPr>
          <p:sp>
            <p:nvSpPr>
              <p:cNvPr id="1567" name="Rectangle 1566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68" name="Rectangle 1567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69" name="Rectangle 1568"/>
              <p:cNvSpPr>
                <a:spLocks noChangeAspect="1"/>
              </p:cNvSpPr>
              <p:nvPr/>
            </p:nvSpPr>
            <p:spPr>
              <a:xfrm>
                <a:off x="3882192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70" name="Rectangle 1569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71" name="Rectangle 1570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72" name="Rectangle 1571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73" name="Rectangle 1572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74" name="Rectangle 1573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75" name="Rectangle 1574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76" name="Rectangle 1575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386" name="Group 15"/>
            <p:cNvGrpSpPr>
              <a:grpSpLocks noChangeAspect="1"/>
            </p:cNvGrpSpPr>
            <p:nvPr/>
          </p:nvGrpSpPr>
          <p:grpSpPr>
            <a:xfrm>
              <a:off x="19431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557" name="Rectangle 1556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58" name="Rectangle 1557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59" name="Rectangle 1558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60" name="Rectangle 1559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61" name="Rectangle 1560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62" name="Rectangle 1561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63" name="Rectangle 1562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64" name="Rectangle 1563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65" name="Rectangle 1564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66" name="Rectangle 1565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387" name="Group 16"/>
            <p:cNvGrpSpPr>
              <a:grpSpLocks noChangeAspect="1"/>
            </p:cNvGrpSpPr>
            <p:nvPr/>
          </p:nvGrpSpPr>
          <p:grpSpPr>
            <a:xfrm>
              <a:off x="2171703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399" name="Rectangle 1398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00" name="Rectangle 1399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01" name="Rectangle 1400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02" name="Rectangle 1401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03" name="Rectangle 1402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04" name="Rectangle 1403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05" name="Rectangle 1404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06" name="Rectangle 1405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07" name="Rectangle 1406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56" name="Rectangle 1555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388" name="Group 17"/>
            <p:cNvGrpSpPr>
              <a:grpSpLocks noChangeAspect="1"/>
            </p:cNvGrpSpPr>
            <p:nvPr/>
          </p:nvGrpSpPr>
          <p:grpSpPr>
            <a:xfrm>
              <a:off x="24003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389" name="Rectangle 1388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90" name="Rectangle 1389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91" name="Rectangle 1390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92" name="Rectangle 1391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93" name="Rectangle 1392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94" name="Rectangle 1393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95" name="Rectangle 1394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96" name="Rectangle 1395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97" name="Rectangle 1396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98" name="Rectangle 1397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2042" name="Group 2041"/>
          <p:cNvGrpSpPr/>
          <p:nvPr/>
        </p:nvGrpSpPr>
        <p:grpSpPr>
          <a:xfrm>
            <a:off x="7743746" y="1638300"/>
            <a:ext cx="104854" cy="695623"/>
            <a:chOff x="7897773" y="1476077"/>
            <a:chExt cx="104854" cy="695623"/>
          </a:xfrm>
        </p:grpSpPr>
        <p:sp>
          <p:nvSpPr>
            <p:cNvPr id="805" name="Rectangle 804"/>
            <p:cNvSpPr>
              <a:spLocks noChangeAspect="1"/>
            </p:cNvSpPr>
            <p:nvPr/>
          </p:nvSpPr>
          <p:spPr>
            <a:xfrm>
              <a:off x="7897773" y="1476077"/>
              <a:ext cx="103227" cy="86023"/>
            </a:xfrm>
            <a:prstGeom prst="rect">
              <a:avLst/>
            </a:prstGeom>
            <a:solidFill>
              <a:schemeClr val="accent3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648" name="Rectangle 1647"/>
            <p:cNvSpPr>
              <a:spLocks noChangeAspect="1"/>
            </p:cNvSpPr>
            <p:nvPr/>
          </p:nvSpPr>
          <p:spPr>
            <a:xfrm>
              <a:off x="7899400" y="1628477"/>
              <a:ext cx="103227" cy="86023"/>
            </a:xfrm>
            <a:prstGeom prst="rect">
              <a:avLst/>
            </a:prstGeom>
            <a:solidFill>
              <a:schemeClr val="accent3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649" name="Rectangle 1648"/>
            <p:cNvSpPr>
              <a:spLocks noChangeAspect="1"/>
            </p:cNvSpPr>
            <p:nvPr/>
          </p:nvSpPr>
          <p:spPr>
            <a:xfrm>
              <a:off x="7899400" y="1780877"/>
              <a:ext cx="103227" cy="86023"/>
            </a:xfrm>
            <a:prstGeom prst="rect">
              <a:avLst/>
            </a:prstGeom>
            <a:solidFill>
              <a:schemeClr val="accent3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650" name="Rectangle 1649"/>
            <p:cNvSpPr>
              <a:spLocks noChangeAspect="1"/>
            </p:cNvSpPr>
            <p:nvPr/>
          </p:nvSpPr>
          <p:spPr>
            <a:xfrm>
              <a:off x="7899400" y="1933277"/>
              <a:ext cx="103227" cy="86023"/>
            </a:xfrm>
            <a:prstGeom prst="rect">
              <a:avLst/>
            </a:prstGeom>
            <a:solidFill>
              <a:schemeClr val="accent3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651" name="Rectangle 1650"/>
            <p:cNvSpPr>
              <a:spLocks noChangeAspect="1"/>
            </p:cNvSpPr>
            <p:nvPr/>
          </p:nvSpPr>
          <p:spPr>
            <a:xfrm>
              <a:off x="7897773" y="2085677"/>
              <a:ext cx="103227" cy="86023"/>
            </a:xfrm>
            <a:prstGeom prst="rect">
              <a:avLst/>
            </a:prstGeom>
            <a:solidFill>
              <a:schemeClr val="accent3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2043" name="Group 2042"/>
          <p:cNvGrpSpPr/>
          <p:nvPr/>
        </p:nvGrpSpPr>
        <p:grpSpPr>
          <a:xfrm>
            <a:off x="8128000" y="2095500"/>
            <a:ext cx="103227" cy="238423"/>
            <a:chOff x="8051800" y="1933277"/>
            <a:chExt cx="103227" cy="238423"/>
          </a:xfrm>
        </p:grpSpPr>
        <p:sp>
          <p:nvSpPr>
            <p:cNvPr id="1652" name="Rectangle 1651"/>
            <p:cNvSpPr>
              <a:spLocks noChangeAspect="1"/>
            </p:cNvSpPr>
            <p:nvPr/>
          </p:nvSpPr>
          <p:spPr>
            <a:xfrm>
              <a:off x="8051800" y="2085677"/>
              <a:ext cx="103227" cy="86023"/>
            </a:xfrm>
            <a:prstGeom prst="rect">
              <a:avLst/>
            </a:prstGeom>
            <a:solidFill>
              <a:schemeClr val="accent3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653" name="Rectangle 1652"/>
            <p:cNvSpPr>
              <a:spLocks noChangeAspect="1"/>
            </p:cNvSpPr>
            <p:nvPr/>
          </p:nvSpPr>
          <p:spPr>
            <a:xfrm>
              <a:off x="8051800" y="1933277"/>
              <a:ext cx="103227" cy="86023"/>
            </a:xfrm>
            <a:prstGeom prst="rect">
              <a:avLst/>
            </a:prstGeom>
            <a:solidFill>
              <a:schemeClr val="accent3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1654" name="Group 1659"/>
          <p:cNvGrpSpPr>
            <a:grpSpLocks noChangeAspect="1"/>
          </p:cNvGrpSpPr>
          <p:nvPr/>
        </p:nvGrpSpPr>
        <p:grpSpPr>
          <a:xfrm>
            <a:off x="3429000" y="2857500"/>
            <a:ext cx="1027733" cy="838200"/>
            <a:chOff x="342900" y="1597194"/>
            <a:chExt cx="2287122" cy="2238402"/>
          </a:xfrm>
          <a:solidFill>
            <a:schemeClr val="accent6"/>
          </a:solidFill>
        </p:grpSpPr>
        <p:grpSp>
          <p:nvGrpSpPr>
            <p:cNvPr id="1655" name="Group 8"/>
            <p:cNvGrpSpPr>
              <a:grpSpLocks noChangeAspect="1"/>
            </p:cNvGrpSpPr>
            <p:nvPr/>
          </p:nvGrpSpPr>
          <p:grpSpPr>
            <a:xfrm>
              <a:off x="3429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869" name="Rectangle 1868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70" name="Rectangle 1869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71" name="Rectangle 1870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72" name="Rectangle 1871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73" name="Rectangle 1872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74" name="Rectangle 1873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75" name="Rectangle 1874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76" name="Rectangle 1875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77" name="Rectangle 1876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78" name="Rectangle 1877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656" name="Group 9"/>
            <p:cNvGrpSpPr>
              <a:grpSpLocks noChangeAspect="1"/>
            </p:cNvGrpSpPr>
            <p:nvPr/>
          </p:nvGrpSpPr>
          <p:grpSpPr>
            <a:xfrm>
              <a:off x="5715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859" name="Rectangle 1858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60" name="Rectangle 1859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61" name="Rectangle 1860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62" name="Rectangle 1861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63" name="Rectangle 1862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64" name="Rectangle 1863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65" name="Rectangle 1864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66" name="Rectangle 1865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67" name="Rectangle 1866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68" name="Rectangle 1867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657" name="Group 10"/>
            <p:cNvGrpSpPr>
              <a:grpSpLocks noChangeAspect="1"/>
            </p:cNvGrpSpPr>
            <p:nvPr/>
          </p:nvGrpSpPr>
          <p:grpSpPr>
            <a:xfrm>
              <a:off x="8001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849" name="Rectangle 1848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50" name="Rectangle 1849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51" name="Rectangle 1850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52" name="Rectangle 1851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53" name="Rectangle 1852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54" name="Rectangle 1853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55" name="Rectangle 1854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56" name="Rectangle 1855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57" name="Rectangle 1856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58" name="Rectangle 1857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658" name="Group 11"/>
            <p:cNvGrpSpPr>
              <a:grpSpLocks noChangeAspect="1"/>
            </p:cNvGrpSpPr>
            <p:nvPr/>
          </p:nvGrpSpPr>
          <p:grpSpPr>
            <a:xfrm>
              <a:off x="10287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839" name="Rectangle 1838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40" name="Rectangle 1839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41" name="Rectangle 1840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42" name="Rectangle 1841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43" name="Rectangle 1842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44" name="Rectangle 1843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45" name="Rectangle 1844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46" name="Rectangle 1845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47" name="Rectangle 1846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48" name="Rectangle 1847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659" name="Group 12"/>
            <p:cNvGrpSpPr>
              <a:grpSpLocks noChangeAspect="1"/>
            </p:cNvGrpSpPr>
            <p:nvPr/>
          </p:nvGrpSpPr>
          <p:grpSpPr>
            <a:xfrm>
              <a:off x="1257299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829" name="Rectangle 1828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30" name="Rectangle 1829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31" name="Rectangle 1830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32" name="Rectangle 1831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33" name="Rectangle 1832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34" name="Rectangle 1833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35" name="Rectangle 1834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36" name="Rectangle 1835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37" name="Rectangle 1836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38" name="Rectangle 1837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660" name="Group 13"/>
            <p:cNvGrpSpPr>
              <a:grpSpLocks noChangeAspect="1"/>
            </p:cNvGrpSpPr>
            <p:nvPr/>
          </p:nvGrpSpPr>
          <p:grpSpPr>
            <a:xfrm>
              <a:off x="1485899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819" name="Rectangle 1818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20" name="Rectangle 1819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21" name="Rectangle 1820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22" name="Rectangle 1821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23" name="Rectangle 1822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24" name="Rectangle 1823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25" name="Rectangle 1824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26" name="Rectangle 1825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27" name="Rectangle 1826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28" name="Rectangle 1827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661" name="Group 14"/>
            <p:cNvGrpSpPr>
              <a:grpSpLocks noChangeAspect="1"/>
            </p:cNvGrpSpPr>
            <p:nvPr/>
          </p:nvGrpSpPr>
          <p:grpSpPr>
            <a:xfrm>
              <a:off x="1714499" y="1597194"/>
              <a:ext cx="229727" cy="2238402"/>
              <a:chOff x="3882188" y="2366825"/>
              <a:chExt cx="182884" cy="1781967"/>
            </a:xfrm>
            <a:grpFill/>
          </p:grpSpPr>
          <p:sp>
            <p:nvSpPr>
              <p:cNvPr id="1809" name="Rectangle 1808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10" name="Rectangle 1809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11" name="Rectangle 1810"/>
              <p:cNvSpPr>
                <a:spLocks noChangeAspect="1"/>
              </p:cNvSpPr>
              <p:nvPr/>
            </p:nvSpPr>
            <p:spPr>
              <a:xfrm>
                <a:off x="3882192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12" name="Rectangle 1811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13" name="Rectangle 1812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14" name="Rectangle 1813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15" name="Rectangle 1814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16" name="Rectangle 1815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17" name="Rectangle 1816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18" name="Rectangle 1817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662" name="Group 15"/>
            <p:cNvGrpSpPr>
              <a:grpSpLocks noChangeAspect="1"/>
            </p:cNvGrpSpPr>
            <p:nvPr/>
          </p:nvGrpSpPr>
          <p:grpSpPr>
            <a:xfrm>
              <a:off x="19431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793" name="Rectangle 1792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95" name="Rectangle 1794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96" name="Rectangle 1795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97" name="Rectangle 1796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03" name="Rectangle 1802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04" name="Rectangle 1803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05" name="Rectangle 1804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06" name="Rectangle 1805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07" name="Rectangle 1806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08" name="Rectangle 1807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663" name="Group 16"/>
            <p:cNvGrpSpPr>
              <a:grpSpLocks noChangeAspect="1"/>
            </p:cNvGrpSpPr>
            <p:nvPr/>
          </p:nvGrpSpPr>
          <p:grpSpPr>
            <a:xfrm>
              <a:off x="2171703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775" name="Rectangle 1774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76" name="Rectangle 1775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77" name="Rectangle 1776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78" name="Rectangle 1777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79" name="Rectangle 1778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80" name="Rectangle 1779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81" name="Rectangle 1780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87" name="Rectangle 1786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91" name="Rectangle 1790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92" name="Rectangle 1791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664" name="Group 17"/>
            <p:cNvGrpSpPr>
              <a:grpSpLocks noChangeAspect="1"/>
            </p:cNvGrpSpPr>
            <p:nvPr/>
          </p:nvGrpSpPr>
          <p:grpSpPr>
            <a:xfrm>
              <a:off x="24003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665" name="Rectangle 1664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66" name="Rectangle 1665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67" name="Rectangle 1666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68" name="Rectangle 1667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69" name="Rectangle 1668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70" name="Rectangle 1669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71" name="Rectangle 1770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72" name="Rectangle 1771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73" name="Rectangle 1772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74" name="Rectangle 1773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1879" name="Group 1659"/>
          <p:cNvGrpSpPr>
            <a:grpSpLocks noChangeAspect="1"/>
          </p:cNvGrpSpPr>
          <p:nvPr/>
        </p:nvGrpSpPr>
        <p:grpSpPr>
          <a:xfrm>
            <a:off x="3620467" y="3009900"/>
            <a:ext cx="1027733" cy="838200"/>
            <a:chOff x="342900" y="1597194"/>
            <a:chExt cx="2287122" cy="2238402"/>
          </a:xfrm>
          <a:solidFill>
            <a:schemeClr val="accent6"/>
          </a:solidFill>
        </p:grpSpPr>
        <p:grpSp>
          <p:nvGrpSpPr>
            <p:cNvPr id="1880" name="Group 8"/>
            <p:cNvGrpSpPr>
              <a:grpSpLocks noChangeAspect="1"/>
            </p:cNvGrpSpPr>
            <p:nvPr/>
          </p:nvGrpSpPr>
          <p:grpSpPr>
            <a:xfrm>
              <a:off x="3429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980" name="Rectangle 1979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81" name="Rectangle 1980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82" name="Rectangle 1981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83" name="Rectangle 1982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84" name="Rectangle 1983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85" name="Rectangle 1984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86" name="Rectangle 1985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87" name="Rectangle 1986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88" name="Rectangle 1987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89" name="Rectangle 1988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881" name="Group 9"/>
            <p:cNvGrpSpPr>
              <a:grpSpLocks noChangeAspect="1"/>
            </p:cNvGrpSpPr>
            <p:nvPr/>
          </p:nvGrpSpPr>
          <p:grpSpPr>
            <a:xfrm>
              <a:off x="5715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970" name="Rectangle 1969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71" name="Rectangle 1970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72" name="Rectangle 1971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73" name="Rectangle 1972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74" name="Rectangle 1973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75" name="Rectangle 1974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76" name="Rectangle 1975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77" name="Rectangle 1976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78" name="Rectangle 1977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79" name="Rectangle 1978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882" name="Group 10"/>
            <p:cNvGrpSpPr>
              <a:grpSpLocks noChangeAspect="1"/>
            </p:cNvGrpSpPr>
            <p:nvPr/>
          </p:nvGrpSpPr>
          <p:grpSpPr>
            <a:xfrm>
              <a:off x="8001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960" name="Rectangle 1959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61" name="Rectangle 1960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62" name="Rectangle 1961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63" name="Rectangle 1962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64" name="Rectangle 1963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65" name="Rectangle 1964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66" name="Rectangle 1965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67" name="Rectangle 1966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68" name="Rectangle 1967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69" name="Rectangle 1968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883" name="Group 11"/>
            <p:cNvGrpSpPr>
              <a:grpSpLocks noChangeAspect="1"/>
            </p:cNvGrpSpPr>
            <p:nvPr/>
          </p:nvGrpSpPr>
          <p:grpSpPr>
            <a:xfrm>
              <a:off x="10287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950" name="Rectangle 1949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51" name="Rectangle 1950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52" name="Rectangle 1951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53" name="Rectangle 1952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54" name="Rectangle 1953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55" name="Rectangle 1954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56" name="Rectangle 1955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57" name="Rectangle 1956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58" name="Rectangle 1957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59" name="Rectangle 1958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884" name="Group 12"/>
            <p:cNvGrpSpPr>
              <a:grpSpLocks noChangeAspect="1"/>
            </p:cNvGrpSpPr>
            <p:nvPr/>
          </p:nvGrpSpPr>
          <p:grpSpPr>
            <a:xfrm>
              <a:off x="1257299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940" name="Rectangle 1939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41" name="Rectangle 1940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42" name="Rectangle 1941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43" name="Rectangle 1942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44" name="Rectangle 1943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45" name="Rectangle 1944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46" name="Rectangle 1945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47" name="Rectangle 1946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48" name="Rectangle 1947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49" name="Rectangle 1948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885" name="Group 13"/>
            <p:cNvGrpSpPr>
              <a:grpSpLocks noChangeAspect="1"/>
            </p:cNvGrpSpPr>
            <p:nvPr/>
          </p:nvGrpSpPr>
          <p:grpSpPr>
            <a:xfrm>
              <a:off x="1485899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930" name="Rectangle 1929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31" name="Rectangle 1930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32" name="Rectangle 1931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33" name="Rectangle 1932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34" name="Rectangle 1933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35" name="Rectangle 1934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36" name="Rectangle 1935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37" name="Rectangle 1936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38" name="Rectangle 1937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39" name="Rectangle 1938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886" name="Group 14"/>
            <p:cNvGrpSpPr>
              <a:grpSpLocks noChangeAspect="1"/>
            </p:cNvGrpSpPr>
            <p:nvPr/>
          </p:nvGrpSpPr>
          <p:grpSpPr>
            <a:xfrm>
              <a:off x="1714499" y="1597194"/>
              <a:ext cx="229727" cy="2238402"/>
              <a:chOff x="3882188" y="2366825"/>
              <a:chExt cx="182884" cy="1781967"/>
            </a:xfrm>
            <a:grpFill/>
          </p:grpSpPr>
          <p:sp>
            <p:nvSpPr>
              <p:cNvPr id="1920" name="Rectangle 1919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21" name="Rectangle 1920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22" name="Rectangle 1921"/>
              <p:cNvSpPr>
                <a:spLocks noChangeAspect="1"/>
              </p:cNvSpPr>
              <p:nvPr/>
            </p:nvSpPr>
            <p:spPr>
              <a:xfrm>
                <a:off x="3882192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23" name="Rectangle 1922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24" name="Rectangle 1923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25" name="Rectangle 1924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26" name="Rectangle 1925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27" name="Rectangle 1926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28" name="Rectangle 1927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29" name="Rectangle 1928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887" name="Group 15"/>
            <p:cNvGrpSpPr>
              <a:grpSpLocks noChangeAspect="1"/>
            </p:cNvGrpSpPr>
            <p:nvPr/>
          </p:nvGrpSpPr>
          <p:grpSpPr>
            <a:xfrm>
              <a:off x="19431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910" name="Rectangle 1909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11" name="Rectangle 1910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12" name="Rectangle 1911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13" name="Rectangle 1912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14" name="Rectangle 1913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15" name="Rectangle 1914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16" name="Rectangle 1915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17" name="Rectangle 1916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18" name="Rectangle 1917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19" name="Rectangle 1918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888" name="Group 16"/>
            <p:cNvGrpSpPr>
              <a:grpSpLocks noChangeAspect="1"/>
            </p:cNvGrpSpPr>
            <p:nvPr/>
          </p:nvGrpSpPr>
          <p:grpSpPr>
            <a:xfrm>
              <a:off x="2171703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900" name="Rectangle 1899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01" name="Rectangle 1900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02" name="Rectangle 1901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03" name="Rectangle 1902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04" name="Rectangle 1903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05" name="Rectangle 1904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06" name="Rectangle 1905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07" name="Rectangle 1906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08" name="Rectangle 1907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09" name="Rectangle 1908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889" name="Group 17"/>
            <p:cNvGrpSpPr>
              <a:grpSpLocks noChangeAspect="1"/>
            </p:cNvGrpSpPr>
            <p:nvPr/>
          </p:nvGrpSpPr>
          <p:grpSpPr>
            <a:xfrm>
              <a:off x="24003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890" name="Rectangle 1889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91" name="Rectangle 1890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92" name="Rectangle 1891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93" name="Rectangle 1892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94" name="Rectangle 1893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95" name="Rectangle 1894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96" name="Rectangle 1895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97" name="Rectangle 1896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98" name="Rectangle 1897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99" name="Rectangle 1898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2044" name="Group 2043"/>
          <p:cNvGrpSpPr/>
          <p:nvPr/>
        </p:nvGrpSpPr>
        <p:grpSpPr>
          <a:xfrm>
            <a:off x="7772400" y="3009900"/>
            <a:ext cx="104854" cy="695623"/>
            <a:chOff x="7972346" y="2628900"/>
            <a:chExt cx="104854" cy="695623"/>
          </a:xfrm>
        </p:grpSpPr>
        <p:sp>
          <p:nvSpPr>
            <p:cNvPr id="2034" name="Rectangle 2033"/>
            <p:cNvSpPr>
              <a:spLocks noChangeAspect="1"/>
            </p:cNvSpPr>
            <p:nvPr/>
          </p:nvSpPr>
          <p:spPr>
            <a:xfrm>
              <a:off x="7972346" y="2628900"/>
              <a:ext cx="103227" cy="86023"/>
            </a:xfrm>
            <a:prstGeom prst="rect">
              <a:avLst/>
            </a:prstGeom>
            <a:solidFill>
              <a:schemeClr val="accent3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035" name="Rectangle 2034"/>
            <p:cNvSpPr>
              <a:spLocks noChangeAspect="1"/>
            </p:cNvSpPr>
            <p:nvPr/>
          </p:nvSpPr>
          <p:spPr>
            <a:xfrm>
              <a:off x="7973973" y="2781300"/>
              <a:ext cx="103227" cy="86023"/>
            </a:xfrm>
            <a:prstGeom prst="rect">
              <a:avLst/>
            </a:prstGeom>
            <a:solidFill>
              <a:schemeClr val="accent3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036" name="Rectangle 2035"/>
            <p:cNvSpPr>
              <a:spLocks noChangeAspect="1"/>
            </p:cNvSpPr>
            <p:nvPr/>
          </p:nvSpPr>
          <p:spPr>
            <a:xfrm>
              <a:off x="7973973" y="2933700"/>
              <a:ext cx="103227" cy="86023"/>
            </a:xfrm>
            <a:prstGeom prst="rect">
              <a:avLst/>
            </a:prstGeom>
            <a:solidFill>
              <a:schemeClr val="accent3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037" name="Rectangle 2036"/>
            <p:cNvSpPr>
              <a:spLocks noChangeAspect="1"/>
            </p:cNvSpPr>
            <p:nvPr/>
          </p:nvSpPr>
          <p:spPr>
            <a:xfrm>
              <a:off x="7973973" y="3086100"/>
              <a:ext cx="103227" cy="86023"/>
            </a:xfrm>
            <a:prstGeom prst="rect">
              <a:avLst/>
            </a:prstGeom>
            <a:solidFill>
              <a:schemeClr val="accent3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038" name="Rectangle 2037"/>
            <p:cNvSpPr>
              <a:spLocks noChangeAspect="1"/>
            </p:cNvSpPr>
            <p:nvPr/>
          </p:nvSpPr>
          <p:spPr>
            <a:xfrm>
              <a:off x="7972346" y="3238500"/>
              <a:ext cx="103227" cy="86023"/>
            </a:xfrm>
            <a:prstGeom prst="rect">
              <a:avLst/>
            </a:prstGeom>
            <a:solidFill>
              <a:schemeClr val="accent3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2039" name="Rectangle 2038"/>
          <p:cNvSpPr>
            <a:spLocks noChangeAspect="1"/>
          </p:cNvSpPr>
          <p:nvPr/>
        </p:nvSpPr>
        <p:spPr>
          <a:xfrm>
            <a:off x="8126373" y="3609677"/>
            <a:ext cx="103227" cy="86023"/>
          </a:xfrm>
          <a:prstGeom prst="rect">
            <a:avLst/>
          </a:prstGeom>
          <a:solidFill>
            <a:schemeClr val="accent3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041" name="Oval 2040"/>
          <p:cNvSpPr/>
          <p:nvPr/>
        </p:nvSpPr>
        <p:spPr>
          <a:xfrm>
            <a:off x="7162800" y="749300"/>
            <a:ext cx="1447800" cy="533400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pic>
        <p:nvPicPr>
          <p:cNvPr id="2045" name="Picture 5"/>
          <p:cNvPicPr>
            <a:picLocks noChangeAspect="1" noChangeArrowheads="1"/>
          </p:cNvPicPr>
          <p:nvPr/>
        </p:nvPicPr>
        <mc:AlternateContent xmlns:mc="http://schemas.openxmlformats.org/markup-compatibility/2006">
          <mc:Choice xmlns:ma="http://schemas.microsoft.com/office/mac/drawingml/2008/main" xmlns:mv="urn:schemas-microsoft-com:mac:vml" xmlns="" Requires="ma">
            <p:blipFill>
              <a:blip r:embed="rId4"/>
              <a:srcRect l="33103" t="18072" r="15172" b="25904"/>
              <a:stretch>
                <a:fillRect/>
              </a:stretch>
            </p:blipFill>
          </mc:Choice>
          <mc:Fallback>
            <p:blipFill>
              <a:blip r:embed="rId5"/>
              <a:srcRect l="33103" t="18072" r="15172" b="25904"/>
              <a:stretch>
                <a:fillRect/>
              </a:stretch>
            </p:blipFill>
          </mc:Fallback>
        </mc:AlternateContent>
        <p:spPr bwMode="auto">
          <a:xfrm rot="21205341">
            <a:off x="7407754" y="1334292"/>
            <a:ext cx="1524000" cy="3128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057" name="Oval 2056"/>
          <p:cNvSpPr/>
          <p:nvPr/>
        </p:nvSpPr>
        <p:spPr>
          <a:xfrm>
            <a:off x="5562600" y="749300"/>
            <a:ext cx="1447800" cy="533400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058" name="Oval 2057"/>
          <p:cNvSpPr/>
          <p:nvPr/>
        </p:nvSpPr>
        <p:spPr>
          <a:xfrm>
            <a:off x="3429000" y="723900"/>
            <a:ext cx="1447800" cy="533400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grpSp>
        <p:nvGrpSpPr>
          <p:cNvPr id="2059" name="Group 2058"/>
          <p:cNvGrpSpPr/>
          <p:nvPr/>
        </p:nvGrpSpPr>
        <p:grpSpPr>
          <a:xfrm>
            <a:off x="6324600" y="1409700"/>
            <a:ext cx="104775" cy="860425"/>
            <a:chOff x="4391025" y="1219200"/>
            <a:chExt cx="104775" cy="860425"/>
          </a:xfrm>
        </p:grpSpPr>
        <p:sp>
          <p:nvSpPr>
            <p:cNvPr id="2060" name="Rectangle 2059"/>
            <p:cNvSpPr>
              <a:spLocks noChangeAspect="1"/>
            </p:cNvSpPr>
            <p:nvPr/>
          </p:nvSpPr>
          <p:spPr>
            <a:xfrm>
              <a:off x="4391025" y="1219200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061" name="Rectangle 2060"/>
            <p:cNvSpPr>
              <a:spLocks noChangeAspect="1"/>
            </p:cNvSpPr>
            <p:nvPr/>
          </p:nvSpPr>
          <p:spPr>
            <a:xfrm>
              <a:off x="4391025" y="1390650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062" name="Rectangle 2061"/>
            <p:cNvSpPr>
              <a:spLocks noChangeAspect="1"/>
            </p:cNvSpPr>
            <p:nvPr/>
          </p:nvSpPr>
          <p:spPr>
            <a:xfrm>
              <a:off x="4392573" y="1476601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063" name="Rectangle 2062"/>
            <p:cNvSpPr>
              <a:spLocks noChangeAspect="1"/>
            </p:cNvSpPr>
            <p:nvPr/>
          </p:nvSpPr>
          <p:spPr>
            <a:xfrm>
              <a:off x="4392573" y="1734037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064" name="Rectangle 2063"/>
            <p:cNvSpPr>
              <a:spLocks noChangeAspect="1"/>
            </p:cNvSpPr>
            <p:nvPr/>
          </p:nvSpPr>
          <p:spPr>
            <a:xfrm>
              <a:off x="4392573" y="1905820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065" name="Rectangle 2064"/>
            <p:cNvSpPr>
              <a:spLocks noChangeAspect="1"/>
            </p:cNvSpPr>
            <p:nvPr/>
          </p:nvSpPr>
          <p:spPr>
            <a:xfrm>
              <a:off x="4392573" y="1993602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066" name="Rectangle 2065"/>
            <p:cNvSpPr>
              <a:spLocks noChangeAspect="1"/>
            </p:cNvSpPr>
            <p:nvPr/>
          </p:nvSpPr>
          <p:spPr>
            <a:xfrm>
              <a:off x="4392573" y="1304926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067" name="Rectangle 2066"/>
            <p:cNvSpPr>
              <a:spLocks noChangeAspect="1"/>
            </p:cNvSpPr>
            <p:nvPr/>
          </p:nvSpPr>
          <p:spPr>
            <a:xfrm>
              <a:off x="4392573" y="1818977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068" name="Rectangle 2067"/>
            <p:cNvSpPr>
              <a:spLocks noChangeAspect="1"/>
            </p:cNvSpPr>
            <p:nvPr/>
          </p:nvSpPr>
          <p:spPr>
            <a:xfrm>
              <a:off x="4392573" y="1562100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069" name="Rectangle 2068"/>
            <p:cNvSpPr>
              <a:spLocks noChangeAspect="1"/>
            </p:cNvSpPr>
            <p:nvPr/>
          </p:nvSpPr>
          <p:spPr>
            <a:xfrm>
              <a:off x="4392573" y="1647825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2070" name="Group 2069"/>
          <p:cNvGrpSpPr/>
          <p:nvPr/>
        </p:nvGrpSpPr>
        <p:grpSpPr>
          <a:xfrm>
            <a:off x="6858000" y="2095500"/>
            <a:ext cx="104775" cy="860425"/>
            <a:chOff x="4391025" y="1219200"/>
            <a:chExt cx="104775" cy="860425"/>
          </a:xfrm>
        </p:grpSpPr>
        <p:sp>
          <p:nvSpPr>
            <p:cNvPr id="2071" name="Rectangle 2070"/>
            <p:cNvSpPr>
              <a:spLocks noChangeAspect="1"/>
            </p:cNvSpPr>
            <p:nvPr/>
          </p:nvSpPr>
          <p:spPr>
            <a:xfrm>
              <a:off x="4391025" y="1219200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072" name="Rectangle 2071"/>
            <p:cNvSpPr>
              <a:spLocks noChangeAspect="1"/>
            </p:cNvSpPr>
            <p:nvPr/>
          </p:nvSpPr>
          <p:spPr>
            <a:xfrm>
              <a:off x="4391025" y="1390650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073" name="Rectangle 2072"/>
            <p:cNvSpPr>
              <a:spLocks noChangeAspect="1"/>
            </p:cNvSpPr>
            <p:nvPr/>
          </p:nvSpPr>
          <p:spPr>
            <a:xfrm>
              <a:off x="4392573" y="1476601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074" name="Rectangle 2073"/>
            <p:cNvSpPr>
              <a:spLocks noChangeAspect="1"/>
            </p:cNvSpPr>
            <p:nvPr/>
          </p:nvSpPr>
          <p:spPr>
            <a:xfrm>
              <a:off x="4392573" y="1734037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075" name="Rectangle 2074"/>
            <p:cNvSpPr>
              <a:spLocks noChangeAspect="1"/>
            </p:cNvSpPr>
            <p:nvPr/>
          </p:nvSpPr>
          <p:spPr>
            <a:xfrm>
              <a:off x="4392573" y="1905820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076" name="Rectangle 2075"/>
            <p:cNvSpPr>
              <a:spLocks noChangeAspect="1"/>
            </p:cNvSpPr>
            <p:nvPr/>
          </p:nvSpPr>
          <p:spPr>
            <a:xfrm>
              <a:off x="4392573" y="1993602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077" name="Rectangle 2076"/>
            <p:cNvSpPr>
              <a:spLocks noChangeAspect="1"/>
            </p:cNvSpPr>
            <p:nvPr/>
          </p:nvSpPr>
          <p:spPr>
            <a:xfrm>
              <a:off x="4392573" y="1304926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078" name="Rectangle 2077"/>
            <p:cNvSpPr>
              <a:spLocks noChangeAspect="1"/>
            </p:cNvSpPr>
            <p:nvPr/>
          </p:nvSpPr>
          <p:spPr>
            <a:xfrm>
              <a:off x="4392573" y="1818977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079" name="Rectangle 2078"/>
            <p:cNvSpPr>
              <a:spLocks noChangeAspect="1"/>
            </p:cNvSpPr>
            <p:nvPr/>
          </p:nvSpPr>
          <p:spPr>
            <a:xfrm>
              <a:off x="4392573" y="1562100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080" name="Rectangle 2079"/>
            <p:cNvSpPr>
              <a:spLocks noChangeAspect="1"/>
            </p:cNvSpPr>
            <p:nvPr/>
          </p:nvSpPr>
          <p:spPr>
            <a:xfrm>
              <a:off x="4392573" y="1647825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2081" name="Group 2080"/>
          <p:cNvGrpSpPr/>
          <p:nvPr/>
        </p:nvGrpSpPr>
        <p:grpSpPr>
          <a:xfrm>
            <a:off x="6096000" y="2933700"/>
            <a:ext cx="104775" cy="860425"/>
            <a:chOff x="4391025" y="1219200"/>
            <a:chExt cx="104775" cy="860425"/>
          </a:xfrm>
        </p:grpSpPr>
        <p:sp>
          <p:nvSpPr>
            <p:cNvPr id="2082" name="Rectangle 2081"/>
            <p:cNvSpPr>
              <a:spLocks noChangeAspect="1"/>
            </p:cNvSpPr>
            <p:nvPr/>
          </p:nvSpPr>
          <p:spPr>
            <a:xfrm>
              <a:off x="4391025" y="1219200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083" name="Rectangle 2082"/>
            <p:cNvSpPr>
              <a:spLocks noChangeAspect="1"/>
            </p:cNvSpPr>
            <p:nvPr/>
          </p:nvSpPr>
          <p:spPr>
            <a:xfrm>
              <a:off x="4391025" y="1390650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084" name="Rectangle 2083"/>
            <p:cNvSpPr>
              <a:spLocks noChangeAspect="1"/>
            </p:cNvSpPr>
            <p:nvPr/>
          </p:nvSpPr>
          <p:spPr>
            <a:xfrm>
              <a:off x="4392573" y="1476601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085" name="Rectangle 2084"/>
            <p:cNvSpPr>
              <a:spLocks noChangeAspect="1"/>
            </p:cNvSpPr>
            <p:nvPr/>
          </p:nvSpPr>
          <p:spPr>
            <a:xfrm>
              <a:off x="4392573" y="1734037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086" name="Rectangle 2085"/>
            <p:cNvSpPr>
              <a:spLocks noChangeAspect="1"/>
            </p:cNvSpPr>
            <p:nvPr/>
          </p:nvSpPr>
          <p:spPr>
            <a:xfrm>
              <a:off x="4392573" y="1905820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087" name="Rectangle 2086"/>
            <p:cNvSpPr>
              <a:spLocks noChangeAspect="1"/>
            </p:cNvSpPr>
            <p:nvPr/>
          </p:nvSpPr>
          <p:spPr>
            <a:xfrm>
              <a:off x="4392573" y="1993602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088" name="Rectangle 2087"/>
            <p:cNvSpPr>
              <a:spLocks noChangeAspect="1"/>
            </p:cNvSpPr>
            <p:nvPr/>
          </p:nvSpPr>
          <p:spPr>
            <a:xfrm>
              <a:off x="4392573" y="1304926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089" name="Rectangle 2088"/>
            <p:cNvSpPr>
              <a:spLocks noChangeAspect="1"/>
            </p:cNvSpPr>
            <p:nvPr/>
          </p:nvSpPr>
          <p:spPr>
            <a:xfrm>
              <a:off x="4392573" y="1818977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090" name="Rectangle 2089"/>
            <p:cNvSpPr>
              <a:spLocks noChangeAspect="1"/>
            </p:cNvSpPr>
            <p:nvPr/>
          </p:nvSpPr>
          <p:spPr>
            <a:xfrm>
              <a:off x="4392573" y="1562100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091" name="Rectangle 2090"/>
            <p:cNvSpPr>
              <a:spLocks noChangeAspect="1"/>
            </p:cNvSpPr>
            <p:nvPr/>
          </p:nvSpPr>
          <p:spPr>
            <a:xfrm>
              <a:off x="4392573" y="1647825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2092" name="Group 2091"/>
          <p:cNvGrpSpPr/>
          <p:nvPr/>
        </p:nvGrpSpPr>
        <p:grpSpPr>
          <a:xfrm>
            <a:off x="6248400" y="2933700"/>
            <a:ext cx="104775" cy="860425"/>
            <a:chOff x="4391025" y="1219200"/>
            <a:chExt cx="104775" cy="860425"/>
          </a:xfrm>
        </p:grpSpPr>
        <p:sp>
          <p:nvSpPr>
            <p:cNvPr id="2093" name="Rectangle 2092"/>
            <p:cNvSpPr>
              <a:spLocks noChangeAspect="1"/>
            </p:cNvSpPr>
            <p:nvPr/>
          </p:nvSpPr>
          <p:spPr>
            <a:xfrm>
              <a:off x="4391025" y="1219200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094" name="Rectangle 2093"/>
            <p:cNvSpPr>
              <a:spLocks noChangeAspect="1"/>
            </p:cNvSpPr>
            <p:nvPr/>
          </p:nvSpPr>
          <p:spPr>
            <a:xfrm>
              <a:off x="4391025" y="1390650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095" name="Rectangle 2094"/>
            <p:cNvSpPr>
              <a:spLocks noChangeAspect="1"/>
            </p:cNvSpPr>
            <p:nvPr/>
          </p:nvSpPr>
          <p:spPr>
            <a:xfrm>
              <a:off x="4392573" y="1476601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096" name="Rectangle 2095"/>
            <p:cNvSpPr>
              <a:spLocks noChangeAspect="1"/>
            </p:cNvSpPr>
            <p:nvPr/>
          </p:nvSpPr>
          <p:spPr>
            <a:xfrm>
              <a:off x="4392573" y="1734037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097" name="Rectangle 2096"/>
            <p:cNvSpPr>
              <a:spLocks noChangeAspect="1"/>
            </p:cNvSpPr>
            <p:nvPr/>
          </p:nvSpPr>
          <p:spPr>
            <a:xfrm>
              <a:off x="4392573" y="1905820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098" name="Rectangle 2097"/>
            <p:cNvSpPr>
              <a:spLocks noChangeAspect="1"/>
            </p:cNvSpPr>
            <p:nvPr/>
          </p:nvSpPr>
          <p:spPr>
            <a:xfrm>
              <a:off x="4392573" y="1993602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099" name="Rectangle 2098"/>
            <p:cNvSpPr>
              <a:spLocks noChangeAspect="1"/>
            </p:cNvSpPr>
            <p:nvPr/>
          </p:nvSpPr>
          <p:spPr>
            <a:xfrm>
              <a:off x="4392573" y="1304926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100" name="Rectangle 2099"/>
            <p:cNvSpPr>
              <a:spLocks noChangeAspect="1"/>
            </p:cNvSpPr>
            <p:nvPr/>
          </p:nvSpPr>
          <p:spPr>
            <a:xfrm>
              <a:off x="4392573" y="1818977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101" name="Rectangle 2100"/>
            <p:cNvSpPr>
              <a:spLocks noChangeAspect="1"/>
            </p:cNvSpPr>
            <p:nvPr/>
          </p:nvSpPr>
          <p:spPr>
            <a:xfrm>
              <a:off x="4392573" y="1562100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102" name="Rectangle 2101"/>
            <p:cNvSpPr>
              <a:spLocks noChangeAspect="1"/>
            </p:cNvSpPr>
            <p:nvPr/>
          </p:nvSpPr>
          <p:spPr>
            <a:xfrm>
              <a:off x="4392573" y="1647825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2103" name="Group 2102"/>
          <p:cNvGrpSpPr/>
          <p:nvPr/>
        </p:nvGrpSpPr>
        <p:grpSpPr>
          <a:xfrm>
            <a:off x="6400800" y="2933700"/>
            <a:ext cx="104775" cy="860425"/>
            <a:chOff x="4391025" y="1219200"/>
            <a:chExt cx="104775" cy="860425"/>
          </a:xfrm>
        </p:grpSpPr>
        <p:sp>
          <p:nvSpPr>
            <p:cNvPr id="2104" name="Rectangle 2103"/>
            <p:cNvSpPr>
              <a:spLocks noChangeAspect="1"/>
            </p:cNvSpPr>
            <p:nvPr/>
          </p:nvSpPr>
          <p:spPr>
            <a:xfrm>
              <a:off x="4391025" y="1219200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105" name="Rectangle 2104"/>
            <p:cNvSpPr>
              <a:spLocks noChangeAspect="1"/>
            </p:cNvSpPr>
            <p:nvPr/>
          </p:nvSpPr>
          <p:spPr>
            <a:xfrm>
              <a:off x="4391025" y="1390650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106" name="Rectangle 2105"/>
            <p:cNvSpPr>
              <a:spLocks noChangeAspect="1"/>
            </p:cNvSpPr>
            <p:nvPr/>
          </p:nvSpPr>
          <p:spPr>
            <a:xfrm>
              <a:off x="4392573" y="1476601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107" name="Rectangle 2106"/>
            <p:cNvSpPr>
              <a:spLocks noChangeAspect="1"/>
            </p:cNvSpPr>
            <p:nvPr/>
          </p:nvSpPr>
          <p:spPr>
            <a:xfrm>
              <a:off x="4392573" y="1734037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108" name="Rectangle 2107"/>
            <p:cNvSpPr>
              <a:spLocks noChangeAspect="1"/>
            </p:cNvSpPr>
            <p:nvPr/>
          </p:nvSpPr>
          <p:spPr>
            <a:xfrm>
              <a:off x="4392573" y="1905820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109" name="Rectangle 2108"/>
            <p:cNvSpPr>
              <a:spLocks noChangeAspect="1"/>
            </p:cNvSpPr>
            <p:nvPr/>
          </p:nvSpPr>
          <p:spPr>
            <a:xfrm>
              <a:off x="4392573" y="1993602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110" name="Rectangle 2109"/>
            <p:cNvSpPr>
              <a:spLocks noChangeAspect="1"/>
            </p:cNvSpPr>
            <p:nvPr/>
          </p:nvSpPr>
          <p:spPr>
            <a:xfrm>
              <a:off x="4392573" y="1304926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111" name="Rectangle 2110"/>
            <p:cNvSpPr>
              <a:spLocks noChangeAspect="1"/>
            </p:cNvSpPr>
            <p:nvPr/>
          </p:nvSpPr>
          <p:spPr>
            <a:xfrm>
              <a:off x="4392573" y="1818977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112" name="Rectangle 2111"/>
            <p:cNvSpPr>
              <a:spLocks noChangeAspect="1"/>
            </p:cNvSpPr>
            <p:nvPr/>
          </p:nvSpPr>
          <p:spPr>
            <a:xfrm>
              <a:off x="4392573" y="1562100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113" name="Rectangle 2112"/>
            <p:cNvSpPr>
              <a:spLocks noChangeAspect="1"/>
            </p:cNvSpPr>
            <p:nvPr/>
          </p:nvSpPr>
          <p:spPr>
            <a:xfrm>
              <a:off x="4392573" y="1647825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2114" name="Group 2113"/>
          <p:cNvGrpSpPr/>
          <p:nvPr/>
        </p:nvGrpSpPr>
        <p:grpSpPr>
          <a:xfrm>
            <a:off x="6553200" y="2933700"/>
            <a:ext cx="104775" cy="860425"/>
            <a:chOff x="4391025" y="1219200"/>
            <a:chExt cx="104775" cy="860425"/>
          </a:xfrm>
        </p:grpSpPr>
        <p:sp>
          <p:nvSpPr>
            <p:cNvPr id="2115" name="Rectangle 2114"/>
            <p:cNvSpPr>
              <a:spLocks noChangeAspect="1"/>
            </p:cNvSpPr>
            <p:nvPr/>
          </p:nvSpPr>
          <p:spPr>
            <a:xfrm>
              <a:off x="4391025" y="1219200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116" name="Rectangle 2115"/>
            <p:cNvSpPr>
              <a:spLocks noChangeAspect="1"/>
            </p:cNvSpPr>
            <p:nvPr/>
          </p:nvSpPr>
          <p:spPr>
            <a:xfrm>
              <a:off x="4391025" y="1390650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117" name="Rectangle 2116"/>
            <p:cNvSpPr>
              <a:spLocks noChangeAspect="1"/>
            </p:cNvSpPr>
            <p:nvPr/>
          </p:nvSpPr>
          <p:spPr>
            <a:xfrm>
              <a:off x="4392573" y="1476601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118" name="Rectangle 2117"/>
            <p:cNvSpPr>
              <a:spLocks noChangeAspect="1"/>
            </p:cNvSpPr>
            <p:nvPr/>
          </p:nvSpPr>
          <p:spPr>
            <a:xfrm>
              <a:off x="4392573" y="1734037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119" name="Rectangle 2118"/>
            <p:cNvSpPr>
              <a:spLocks noChangeAspect="1"/>
            </p:cNvSpPr>
            <p:nvPr/>
          </p:nvSpPr>
          <p:spPr>
            <a:xfrm>
              <a:off x="4392573" y="1905820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120" name="Rectangle 2119"/>
            <p:cNvSpPr>
              <a:spLocks noChangeAspect="1"/>
            </p:cNvSpPr>
            <p:nvPr/>
          </p:nvSpPr>
          <p:spPr>
            <a:xfrm>
              <a:off x="4392573" y="1993602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121" name="Rectangle 2120"/>
            <p:cNvSpPr>
              <a:spLocks noChangeAspect="1"/>
            </p:cNvSpPr>
            <p:nvPr/>
          </p:nvSpPr>
          <p:spPr>
            <a:xfrm>
              <a:off x="4392573" y="1304926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122" name="Rectangle 2121"/>
            <p:cNvSpPr>
              <a:spLocks noChangeAspect="1"/>
            </p:cNvSpPr>
            <p:nvPr/>
          </p:nvSpPr>
          <p:spPr>
            <a:xfrm>
              <a:off x="4392573" y="1818977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123" name="Rectangle 2122"/>
            <p:cNvSpPr>
              <a:spLocks noChangeAspect="1"/>
            </p:cNvSpPr>
            <p:nvPr/>
          </p:nvSpPr>
          <p:spPr>
            <a:xfrm>
              <a:off x="4392573" y="1562100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124" name="Rectangle 2123"/>
            <p:cNvSpPr>
              <a:spLocks noChangeAspect="1"/>
            </p:cNvSpPr>
            <p:nvPr/>
          </p:nvSpPr>
          <p:spPr>
            <a:xfrm>
              <a:off x="4392573" y="1647825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45978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4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3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8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0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0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20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20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20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20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500"/>
                                        <p:tgtEl>
                                          <p:spTgt spid="20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7" dur="500"/>
                                        <p:tgtEl>
                                          <p:spTgt spid="20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20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5" dur="500"/>
                                        <p:tgtEl>
                                          <p:spTgt spid="20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18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17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17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500"/>
                                        <p:tgtEl>
                                          <p:spTgt spid="18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1" dur="500"/>
                                        <p:tgtEl>
                                          <p:spTgt spid="18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500"/>
                                        <p:tgtEl>
                                          <p:spTgt spid="1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 build="p"/>
      <p:bldP spid="7" grpId="0" build="p"/>
      <p:bldP spid="1794" grpId="0" animBg="1"/>
      <p:bldP spid="1798" grpId="0" animBg="1"/>
      <p:bldP spid="1799" grpId="0" animBg="1"/>
      <p:bldP spid="1800" grpId="0" animBg="1"/>
      <p:bldP spid="1801" grpId="0" build="p"/>
      <p:bldP spid="1802" grpId="0" build="p"/>
      <p:bldP spid="678" grpId="0" build="p"/>
      <p:bldP spid="2039" grpId="0" animBg="1"/>
      <p:bldP spid="2041" grpId="0" animBg="1"/>
      <p:bldP spid="2041" grpId="1" animBg="1"/>
      <p:bldP spid="2057" grpId="0" animBg="1"/>
      <p:bldP spid="2057" grpId="1" animBg="1"/>
      <p:bldP spid="2058" grpId="0" animBg="1"/>
      <p:bldP spid="2058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381000" y="800102"/>
            <a:ext cx="85344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Forgetting to eliminate the extra ones or tens </a:t>
            </a:r>
            <a:b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</a:b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after regrouping with your lasso.</a:t>
            </a:r>
            <a:endParaRPr lang="en-US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pic>
        <p:nvPicPr>
          <p:cNvPr id="33" name="Picture 32" descr="Screen Shot 2013-07-02 at 3.10.12 PM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6033" y="1790700"/>
            <a:ext cx="5558726" cy="3048000"/>
          </a:xfrm>
          <a:prstGeom prst="rect">
            <a:avLst/>
          </a:prstGeom>
        </p:spPr>
      </p:pic>
      <p:grpSp>
        <p:nvGrpSpPr>
          <p:cNvPr id="35" name="Group 2069"/>
          <p:cNvGrpSpPr/>
          <p:nvPr/>
        </p:nvGrpSpPr>
        <p:grpSpPr>
          <a:xfrm>
            <a:off x="3833633" y="2933700"/>
            <a:ext cx="104775" cy="860425"/>
            <a:chOff x="4391025" y="1219200"/>
            <a:chExt cx="104775" cy="860425"/>
          </a:xfrm>
        </p:grpSpPr>
        <p:sp>
          <p:nvSpPr>
            <p:cNvPr id="37" name="Rectangle 36"/>
            <p:cNvSpPr>
              <a:spLocks noChangeAspect="1"/>
            </p:cNvSpPr>
            <p:nvPr/>
          </p:nvSpPr>
          <p:spPr>
            <a:xfrm>
              <a:off x="4391025" y="1219200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8" name="Rectangle 37"/>
            <p:cNvSpPr>
              <a:spLocks noChangeAspect="1"/>
            </p:cNvSpPr>
            <p:nvPr/>
          </p:nvSpPr>
          <p:spPr>
            <a:xfrm>
              <a:off x="4391025" y="1390650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2" name="Rectangle 41"/>
            <p:cNvSpPr>
              <a:spLocks noChangeAspect="1"/>
            </p:cNvSpPr>
            <p:nvPr/>
          </p:nvSpPr>
          <p:spPr>
            <a:xfrm>
              <a:off x="4392573" y="1476601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3" name="Rectangle 42"/>
            <p:cNvSpPr>
              <a:spLocks noChangeAspect="1"/>
            </p:cNvSpPr>
            <p:nvPr/>
          </p:nvSpPr>
          <p:spPr>
            <a:xfrm>
              <a:off x="4392573" y="1734037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4" name="Rectangle 43"/>
            <p:cNvSpPr>
              <a:spLocks noChangeAspect="1"/>
            </p:cNvSpPr>
            <p:nvPr/>
          </p:nvSpPr>
          <p:spPr>
            <a:xfrm>
              <a:off x="4392573" y="1905820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5" name="Rectangle 44"/>
            <p:cNvSpPr>
              <a:spLocks noChangeAspect="1"/>
            </p:cNvSpPr>
            <p:nvPr/>
          </p:nvSpPr>
          <p:spPr>
            <a:xfrm>
              <a:off x="4392573" y="1993602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6" name="Rectangle 45"/>
            <p:cNvSpPr>
              <a:spLocks noChangeAspect="1"/>
            </p:cNvSpPr>
            <p:nvPr/>
          </p:nvSpPr>
          <p:spPr>
            <a:xfrm>
              <a:off x="4392573" y="1304926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7" name="Rectangle 46"/>
            <p:cNvSpPr>
              <a:spLocks noChangeAspect="1"/>
            </p:cNvSpPr>
            <p:nvPr/>
          </p:nvSpPr>
          <p:spPr>
            <a:xfrm>
              <a:off x="4392573" y="1818977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8" name="Rectangle 47"/>
            <p:cNvSpPr>
              <a:spLocks noChangeAspect="1"/>
            </p:cNvSpPr>
            <p:nvPr/>
          </p:nvSpPr>
          <p:spPr>
            <a:xfrm>
              <a:off x="4392573" y="1562100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9" name="Rectangle 48"/>
            <p:cNvSpPr>
              <a:spLocks noChangeAspect="1"/>
            </p:cNvSpPr>
            <p:nvPr/>
          </p:nvSpPr>
          <p:spPr>
            <a:xfrm>
              <a:off x="4392573" y="1647825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50" name="Pentagon 49"/>
          <p:cNvSpPr/>
          <p:nvPr/>
        </p:nvSpPr>
        <p:spPr>
          <a:xfrm>
            <a:off x="782562" y="4940389"/>
            <a:ext cx="1122438" cy="448500"/>
          </a:xfrm>
          <a:prstGeom prst="homePlate">
            <a:avLst/>
          </a:prstGeom>
          <a:solidFill>
            <a:srgbClr val="8DC63F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400" dirty="0" smtClean="0">
                <a:solidFill>
                  <a:schemeClr val="accent1"/>
                </a:solidFill>
                <a:latin typeface="Orly's Font 2" pitchFamily="66" charset="0"/>
              </a:rPr>
              <a:t>7 0 0</a:t>
            </a:r>
          </a:p>
        </p:txBody>
      </p:sp>
      <p:sp>
        <p:nvSpPr>
          <p:cNvPr id="51" name="Pentagon 50"/>
          <p:cNvSpPr/>
          <p:nvPr/>
        </p:nvSpPr>
        <p:spPr>
          <a:xfrm>
            <a:off x="2974219" y="4940389"/>
            <a:ext cx="911981" cy="448500"/>
          </a:xfrm>
          <a:prstGeom prst="homePlate">
            <a:avLst/>
          </a:prstGeom>
          <a:solidFill>
            <a:schemeClr val="accent4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400" dirty="0" smtClean="0">
                <a:solidFill>
                  <a:srgbClr val="0078AE"/>
                </a:solidFill>
                <a:latin typeface="Orly's Font 2" pitchFamily="66" charset="0"/>
              </a:rPr>
              <a:t>7 0</a:t>
            </a:r>
          </a:p>
        </p:txBody>
      </p:sp>
      <p:sp>
        <p:nvSpPr>
          <p:cNvPr id="52" name="Pentagon 51"/>
          <p:cNvSpPr/>
          <p:nvPr/>
        </p:nvSpPr>
        <p:spPr>
          <a:xfrm>
            <a:off x="4550229" y="4940389"/>
            <a:ext cx="783771" cy="448500"/>
          </a:xfrm>
          <a:prstGeom prst="homePlate">
            <a:avLst/>
          </a:prstGeom>
          <a:solidFill>
            <a:schemeClr val="accent3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400" dirty="0" smtClean="0">
                <a:solidFill>
                  <a:srgbClr val="0078AE"/>
                </a:solidFill>
                <a:latin typeface="Orly's Font 2" pitchFamily="66" charset="0"/>
              </a:rPr>
              <a:t>1 3</a:t>
            </a:r>
          </a:p>
        </p:txBody>
      </p:sp>
      <p:sp>
        <p:nvSpPr>
          <p:cNvPr id="53" name="Rectangle 52"/>
          <p:cNvSpPr/>
          <p:nvPr/>
        </p:nvSpPr>
        <p:spPr>
          <a:xfrm>
            <a:off x="2209800" y="4998301"/>
            <a:ext cx="305044" cy="830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>
                <a:solidFill>
                  <a:schemeClr val="accent1"/>
                </a:solidFill>
                <a:latin typeface="Orly's Font 2" pitchFamily="66" charset="0"/>
              </a:rPr>
              <a:t>+</a:t>
            </a:r>
            <a:endParaRPr lang="en-US" sz="2400" dirty="0"/>
          </a:p>
        </p:txBody>
      </p:sp>
      <p:sp>
        <p:nvSpPr>
          <p:cNvPr id="54" name="Rectangle 53"/>
          <p:cNvSpPr/>
          <p:nvPr/>
        </p:nvSpPr>
        <p:spPr>
          <a:xfrm>
            <a:off x="4038356" y="4998303"/>
            <a:ext cx="30504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>
                <a:solidFill>
                  <a:schemeClr val="accent1"/>
                </a:solidFill>
                <a:latin typeface="Orly's Font 2" pitchFamily="66" charset="0"/>
              </a:rPr>
              <a:t>+</a:t>
            </a:r>
            <a:endParaRPr lang="en-US" sz="2400" dirty="0"/>
          </a:p>
        </p:txBody>
      </p:sp>
      <p:sp>
        <p:nvSpPr>
          <p:cNvPr id="56" name="Text Placeholder 2"/>
          <p:cNvSpPr txBox="1">
            <a:spLocks/>
          </p:cNvSpPr>
          <p:nvPr/>
        </p:nvSpPr>
        <p:spPr bwMode="auto">
          <a:xfrm>
            <a:off x="6172200" y="2628900"/>
            <a:ext cx="26670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527+ 246 = 783</a:t>
            </a:r>
            <a:endParaRPr lang="en-US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57" name="Multiply 56"/>
          <p:cNvSpPr/>
          <p:nvPr/>
        </p:nvSpPr>
        <p:spPr>
          <a:xfrm>
            <a:off x="6705600" y="2171700"/>
            <a:ext cx="1905000" cy="1447800"/>
          </a:xfrm>
          <a:prstGeom prst="mathMultiply">
            <a:avLst>
              <a:gd name="adj1" fmla="val 15677"/>
            </a:avLst>
          </a:prstGeom>
          <a:solidFill>
            <a:schemeClr val="accent4"/>
          </a:solidFill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58" name="Rectangle 57"/>
          <p:cNvSpPr/>
          <p:nvPr/>
        </p:nvSpPr>
        <p:spPr>
          <a:xfrm>
            <a:off x="4495800" y="2552700"/>
            <a:ext cx="304800" cy="2057400"/>
          </a:xfrm>
          <a:prstGeom prst="rect">
            <a:avLst/>
          </a:prstGeom>
          <a:solidFill>
            <a:srgbClr val="FFFFFF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pic>
        <p:nvPicPr>
          <p:cNvPr id="34" name="Picture 5"/>
          <p:cNvPicPr>
            <a:picLocks noChangeAspect="1" noChangeArrowheads="1"/>
          </p:cNvPicPr>
          <p:nvPr/>
        </p:nvPicPr>
        <mc:AlternateContent xmlns:mc="http://schemas.openxmlformats.org/markup-compatibility/2006">
          <mc:Choice xmlns:ma="http://schemas.microsoft.com/office/mac/drawingml/2008/main" xmlns:mv="urn:schemas-microsoft-com:mac:vml" xmlns="" Requires="ma">
            <p:blipFill>
              <a:blip r:embed="rId4"/>
              <a:srcRect l="33103" t="18072" r="15172" b="25904"/>
              <a:stretch>
                <a:fillRect/>
              </a:stretch>
            </p:blipFill>
          </mc:Choice>
          <mc:Fallback>
            <p:blipFill>
              <a:blip r:embed="rId5"/>
              <a:srcRect l="33103" t="18072" r="15172" b="25904"/>
              <a:stretch>
                <a:fillRect/>
              </a:stretch>
            </p:blipFill>
          </mc:Fallback>
        </mc:AlternateContent>
        <p:spPr bwMode="auto">
          <a:xfrm rot="21205341">
            <a:off x="4179630" y="2175476"/>
            <a:ext cx="1583073" cy="3249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9" name="Pentagon 58"/>
          <p:cNvSpPr/>
          <p:nvPr/>
        </p:nvSpPr>
        <p:spPr>
          <a:xfrm>
            <a:off x="4559300" y="4940300"/>
            <a:ext cx="783771" cy="448500"/>
          </a:xfrm>
          <a:prstGeom prst="homePlate">
            <a:avLst/>
          </a:prstGeom>
          <a:solidFill>
            <a:schemeClr val="accent3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400" dirty="0" smtClean="0">
                <a:solidFill>
                  <a:srgbClr val="0078AE"/>
                </a:solidFill>
                <a:latin typeface="Orly's Font 2" pitchFamily="66" charset="0"/>
              </a:rPr>
              <a:t>3</a:t>
            </a:r>
          </a:p>
        </p:txBody>
      </p:sp>
      <p:sp>
        <p:nvSpPr>
          <p:cNvPr id="60" name="Text Placeholder 2"/>
          <p:cNvSpPr txBox="1">
            <a:spLocks/>
          </p:cNvSpPr>
          <p:nvPr/>
        </p:nvSpPr>
        <p:spPr bwMode="auto">
          <a:xfrm>
            <a:off x="6172200" y="3695700"/>
            <a:ext cx="26670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527+ 246 = 773</a:t>
            </a:r>
            <a:endParaRPr lang="en-US" dirty="0">
              <a:solidFill>
                <a:schemeClr val="accent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2693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0" grpId="0" animBg="1"/>
      <p:bldP spid="51" grpId="0" animBg="1"/>
      <p:bldP spid="52" grpId="0" animBg="1"/>
      <p:bldP spid="53" grpId="0"/>
      <p:bldP spid="54" grpId="0"/>
      <p:bldP spid="56" grpId="0" build="p"/>
      <p:bldP spid="57" grpId="0" animBg="1"/>
      <p:bldP spid="58" grpId="0" animBg="1"/>
      <p:bldP spid="59" grpId="0" animBg="1"/>
      <p:bldP spid="60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4343400" y="190500"/>
            <a:ext cx="3124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Add 492 + 385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pic>
        <p:nvPicPr>
          <p:cNvPr id="4" name="tabl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95600" y="800100"/>
            <a:ext cx="5791200" cy="409586"/>
          </a:xfrm>
          <a:prstGeom prst="rect">
            <a:avLst/>
          </a:prstGeom>
        </p:spPr>
      </p:pic>
      <p:sp>
        <p:nvSpPr>
          <p:cNvPr id="6" name="Text Placeholder 2"/>
          <p:cNvSpPr txBox="1">
            <a:spLocks/>
          </p:cNvSpPr>
          <p:nvPr/>
        </p:nvSpPr>
        <p:spPr bwMode="auto">
          <a:xfrm>
            <a:off x="1143000" y="1638300"/>
            <a:ext cx="12954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492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7" name="Text Placeholder 2"/>
          <p:cNvSpPr txBox="1">
            <a:spLocks/>
          </p:cNvSpPr>
          <p:nvPr/>
        </p:nvSpPr>
        <p:spPr bwMode="auto">
          <a:xfrm>
            <a:off x="1143000" y="3086100"/>
            <a:ext cx="12954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385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1794" name="Rectangle 1793"/>
          <p:cNvSpPr/>
          <p:nvPr/>
        </p:nvSpPr>
        <p:spPr>
          <a:xfrm>
            <a:off x="266700" y="4381500"/>
            <a:ext cx="2590800" cy="685800"/>
          </a:xfrm>
          <a:prstGeom prst="rect">
            <a:avLst/>
          </a:prstGeom>
          <a:noFill/>
          <a:ln w="38100">
            <a:solidFill>
              <a:srgbClr val="E86D1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798" name="Pentagon 1797"/>
          <p:cNvSpPr/>
          <p:nvPr/>
        </p:nvSpPr>
        <p:spPr>
          <a:xfrm>
            <a:off x="3581400" y="4381500"/>
            <a:ext cx="1219200" cy="635000"/>
          </a:xfrm>
          <a:prstGeom prst="homePlate">
            <a:avLst/>
          </a:prstGeom>
          <a:solidFill>
            <a:srgbClr val="8DC63F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400" dirty="0" smtClean="0">
                <a:solidFill>
                  <a:schemeClr val="accent1"/>
                </a:solidFill>
                <a:latin typeface="Orly's Font 2" pitchFamily="66" charset="0"/>
              </a:rPr>
              <a:t>8 0 0</a:t>
            </a:r>
          </a:p>
        </p:txBody>
      </p:sp>
      <p:sp>
        <p:nvSpPr>
          <p:cNvPr id="1799" name="Pentagon 1798"/>
          <p:cNvSpPr/>
          <p:nvPr/>
        </p:nvSpPr>
        <p:spPr>
          <a:xfrm>
            <a:off x="5867400" y="4381500"/>
            <a:ext cx="990600" cy="635000"/>
          </a:xfrm>
          <a:prstGeom prst="homePlate">
            <a:avLst/>
          </a:prstGeom>
          <a:solidFill>
            <a:schemeClr val="accent4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400" dirty="0" smtClean="0">
                <a:solidFill>
                  <a:srgbClr val="0078AE"/>
                </a:solidFill>
                <a:latin typeface="Orly's Font 2" pitchFamily="66" charset="0"/>
              </a:rPr>
              <a:t>7 0</a:t>
            </a:r>
          </a:p>
        </p:txBody>
      </p:sp>
      <p:sp>
        <p:nvSpPr>
          <p:cNvPr id="1800" name="Pentagon 1799"/>
          <p:cNvSpPr/>
          <p:nvPr/>
        </p:nvSpPr>
        <p:spPr>
          <a:xfrm>
            <a:off x="7696200" y="4381500"/>
            <a:ext cx="685800" cy="635000"/>
          </a:xfrm>
          <a:prstGeom prst="homePlate">
            <a:avLst/>
          </a:prstGeom>
          <a:solidFill>
            <a:schemeClr val="accent3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400" dirty="0" smtClean="0">
                <a:solidFill>
                  <a:srgbClr val="0078AE"/>
                </a:solidFill>
                <a:latin typeface="Orly's Font 2" pitchFamily="66" charset="0"/>
              </a:rPr>
              <a:t>7</a:t>
            </a:r>
          </a:p>
        </p:txBody>
      </p:sp>
      <p:sp>
        <p:nvSpPr>
          <p:cNvPr id="1801" name="Rectangle 1800"/>
          <p:cNvSpPr/>
          <p:nvPr/>
        </p:nvSpPr>
        <p:spPr>
          <a:xfrm>
            <a:off x="5181602" y="4533901"/>
            <a:ext cx="3313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>
                <a:solidFill>
                  <a:schemeClr val="accent1"/>
                </a:solidFill>
                <a:latin typeface="Orly's Font 2" pitchFamily="66" charset="0"/>
              </a:rPr>
              <a:t>+</a:t>
            </a:r>
            <a:endParaRPr lang="en-US" sz="2400" dirty="0"/>
          </a:p>
        </p:txBody>
      </p:sp>
      <p:sp>
        <p:nvSpPr>
          <p:cNvPr id="1802" name="Rectangle 1801"/>
          <p:cNvSpPr/>
          <p:nvPr/>
        </p:nvSpPr>
        <p:spPr>
          <a:xfrm>
            <a:off x="7086602" y="4533901"/>
            <a:ext cx="3313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>
                <a:solidFill>
                  <a:schemeClr val="accent1"/>
                </a:solidFill>
                <a:latin typeface="Orly's Font 2" pitchFamily="66" charset="0"/>
              </a:rPr>
              <a:t>+</a:t>
            </a:r>
            <a:endParaRPr lang="en-US" sz="2400" dirty="0"/>
          </a:p>
        </p:txBody>
      </p:sp>
      <p:sp>
        <p:nvSpPr>
          <p:cNvPr id="678" name="Text Placeholder 2"/>
          <p:cNvSpPr txBox="1">
            <a:spLocks/>
          </p:cNvSpPr>
          <p:nvPr/>
        </p:nvSpPr>
        <p:spPr bwMode="auto">
          <a:xfrm>
            <a:off x="-381000" y="4495800"/>
            <a:ext cx="3886200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300" dirty="0" smtClean="0">
                <a:solidFill>
                  <a:srgbClr val="FF6600"/>
                </a:solidFill>
                <a:latin typeface="Orly's Font 2" pitchFamily="66" charset="0"/>
              </a:rPr>
              <a:t>492+ 385 = </a:t>
            </a:r>
            <a:r>
              <a:rPr lang="en-US" sz="2300" u="sng" dirty="0" smtClean="0">
                <a:solidFill>
                  <a:srgbClr val="FF6600"/>
                </a:solidFill>
                <a:latin typeface="Orly's Font 2" pitchFamily="66" charset="0"/>
              </a:rPr>
              <a:t>877</a:t>
            </a:r>
            <a:endParaRPr lang="en-US" sz="2300" u="sng" dirty="0">
              <a:solidFill>
                <a:srgbClr val="FF6600"/>
              </a:solidFill>
              <a:latin typeface="Orly's Font 2" pitchFamily="66" charset="0"/>
            </a:endParaRPr>
          </a:p>
        </p:txBody>
      </p:sp>
      <p:grpSp>
        <p:nvGrpSpPr>
          <p:cNvPr id="2" name="Group 1659"/>
          <p:cNvGrpSpPr>
            <a:grpSpLocks noChangeAspect="1"/>
          </p:cNvGrpSpPr>
          <p:nvPr/>
        </p:nvGrpSpPr>
        <p:grpSpPr>
          <a:xfrm>
            <a:off x="3200400" y="1333500"/>
            <a:ext cx="1027733" cy="838200"/>
            <a:chOff x="342900" y="1597194"/>
            <a:chExt cx="2287122" cy="2238402"/>
          </a:xfrm>
          <a:solidFill>
            <a:schemeClr val="accent6"/>
          </a:solidFill>
        </p:grpSpPr>
        <p:grpSp>
          <p:nvGrpSpPr>
            <p:cNvPr id="5" name="Group 8"/>
            <p:cNvGrpSpPr>
              <a:grpSpLocks noChangeAspect="1"/>
            </p:cNvGrpSpPr>
            <p:nvPr/>
          </p:nvGrpSpPr>
          <p:grpSpPr>
            <a:xfrm>
              <a:off x="3429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780" name="Rectangle 779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81" name="Rectangle 780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82" name="Rectangle 781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83" name="Rectangle 782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84" name="Rectangle 783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85" name="Rectangle 784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86" name="Rectangle 785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87" name="Rectangle 786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88" name="Rectangle 787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89" name="Rectangle 788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" name="Group 9"/>
            <p:cNvGrpSpPr>
              <a:grpSpLocks noChangeAspect="1"/>
            </p:cNvGrpSpPr>
            <p:nvPr/>
          </p:nvGrpSpPr>
          <p:grpSpPr>
            <a:xfrm>
              <a:off x="5715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770" name="Rectangle 769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71" name="Rectangle 770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72" name="Rectangle 771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73" name="Rectangle 772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74" name="Rectangle 773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75" name="Rectangle 774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76" name="Rectangle 775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77" name="Rectangle 776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78" name="Rectangle 777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79" name="Rectangle 778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9" name="Group 10"/>
            <p:cNvGrpSpPr>
              <a:grpSpLocks noChangeAspect="1"/>
            </p:cNvGrpSpPr>
            <p:nvPr/>
          </p:nvGrpSpPr>
          <p:grpSpPr>
            <a:xfrm>
              <a:off x="8001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760" name="Rectangle 759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61" name="Rectangle 760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62" name="Rectangle 761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63" name="Rectangle 762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64" name="Rectangle 763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65" name="Rectangle 764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66" name="Rectangle 765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67" name="Rectangle 766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68" name="Rectangle 767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69" name="Rectangle 768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0" name="Group 11"/>
            <p:cNvGrpSpPr>
              <a:grpSpLocks noChangeAspect="1"/>
            </p:cNvGrpSpPr>
            <p:nvPr/>
          </p:nvGrpSpPr>
          <p:grpSpPr>
            <a:xfrm>
              <a:off x="10287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750" name="Rectangle 749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51" name="Rectangle 750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52" name="Rectangle 751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53" name="Rectangle 752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54" name="Rectangle 753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55" name="Rectangle 754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56" name="Rectangle 755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57" name="Rectangle 756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58" name="Rectangle 757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59" name="Rectangle 758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1" name="Group 12"/>
            <p:cNvGrpSpPr>
              <a:grpSpLocks noChangeAspect="1"/>
            </p:cNvGrpSpPr>
            <p:nvPr/>
          </p:nvGrpSpPr>
          <p:grpSpPr>
            <a:xfrm>
              <a:off x="1257299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740" name="Rectangle 739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41" name="Rectangle 740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42" name="Rectangle 741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43" name="Rectangle 742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44" name="Rectangle 743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45" name="Rectangle 744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46" name="Rectangle 745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47" name="Rectangle 746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48" name="Rectangle 747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49" name="Rectangle 748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2" name="Group 13"/>
            <p:cNvGrpSpPr>
              <a:grpSpLocks noChangeAspect="1"/>
            </p:cNvGrpSpPr>
            <p:nvPr/>
          </p:nvGrpSpPr>
          <p:grpSpPr>
            <a:xfrm>
              <a:off x="1485899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730" name="Rectangle 729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31" name="Rectangle 730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32" name="Rectangle 731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33" name="Rectangle 732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34" name="Rectangle 733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35" name="Rectangle 734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36" name="Rectangle 735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37" name="Rectangle 736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38" name="Rectangle 737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39" name="Rectangle 738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3" name="Group 14"/>
            <p:cNvGrpSpPr>
              <a:grpSpLocks noChangeAspect="1"/>
            </p:cNvGrpSpPr>
            <p:nvPr/>
          </p:nvGrpSpPr>
          <p:grpSpPr>
            <a:xfrm>
              <a:off x="1714499" y="1597194"/>
              <a:ext cx="229727" cy="2238402"/>
              <a:chOff x="3882188" y="2366825"/>
              <a:chExt cx="182884" cy="1781967"/>
            </a:xfrm>
            <a:grpFill/>
          </p:grpSpPr>
          <p:sp>
            <p:nvSpPr>
              <p:cNvPr id="720" name="Rectangle 719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21" name="Rectangle 720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22" name="Rectangle 721"/>
              <p:cNvSpPr>
                <a:spLocks noChangeAspect="1"/>
              </p:cNvSpPr>
              <p:nvPr/>
            </p:nvSpPr>
            <p:spPr>
              <a:xfrm>
                <a:off x="3882192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23" name="Rectangle 722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24" name="Rectangle 723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25" name="Rectangle 724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26" name="Rectangle 725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27" name="Rectangle 726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28" name="Rectangle 727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29" name="Rectangle 728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4" name="Group 15"/>
            <p:cNvGrpSpPr>
              <a:grpSpLocks noChangeAspect="1"/>
            </p:cNvGrpSpPr>
            <p:nvPr/>
          </p:nvGrpSpPr>
          <p:grpSpPr>
            <a:xfrm>
              <a:off x="19431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710" name="Rectangle 709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11" name="Rectangle 710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12" name="Rectangle 711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13" name="Rectangle 712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14" name="Rectangle 713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15" name="Rectangle 714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16" name="Rectangle 715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17" name="Rectangle 716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18" name="Rectangle 717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19" name="Rectangle 718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5" name="Group 16"/>
            <p:cNvGrpSpPr>
              <a:grpSpLocks noChangeAspect="1"/>
            </p:cNvGrpSpPr>
            <p:nvPr/>
          </p:nvGrpSpPr>
          <p:grpSpPr>
            <a:xfrm>
              <a:off x="2171703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700" name="Rectangle 699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01" name="Rectangle 700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02" name="Rectangle 701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03" name="Rectangle 702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04" name="Rectangle 703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05" name="Rectangle 704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06" name="Rectangle 705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07" name="Rectangle 706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08" name="Rectangle 707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09" name="Rectangle 708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6" name="Group 17"/>
            <p:cNvGrpSpPr>
              <a:grpSpLocks noChangeAspect="1"/>
            </p:cNvGrpSpPr>
            <p:nvPr/>
          </p:nvGrpSpPr>
          <p:grpSpPr>
            <a:xfrm>
              <a:off x="24003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690" name="Rectangle 689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91" name="Rectangle 690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92" name="Rectangle 691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93" name="Rectangle 692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94" name="Rectangle 693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95" name="Rectangle 694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96" name="Rectangle 695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97" name="Rectangle 696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98" name="Rectangle 697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99" name="Rectangle 698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17" name="Group 803"/>
          <p:cNvGrpSpPr/>
          <p:nvPr/>
        </p:nvGrpSpPr>
        <p:grpSpPr>
          <a:xfrm>
            <a:off x="5610225" y="1539875"/>
            <a:ext cx="104775" cy="860425"/>
            <a:chOff x="4391025" y="1219200"/>
            <a:chExt cx="104775" cy="860425"/>
          </a:xfrm>
        </p:grpSpPr>
        <p:sp>
          <p:nvSpPr>
            <p:cNvPr id="794" name="Rectangle 793"/>
            <p:cNvSpPr>
              <a:spLocks noChangeAspect="1"/>
            </p:cNvSpPr>
            <p:nvPr/>
          </p:nvSpPr>
          <p:spPr>
            <a:xfrm>
              <a:off x="4391025" y="1219200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95" name="Rectangle 794"/>
            <p:cNvSpPr>
              <a:spLocks noChangeAspect="1"/>
            </p:cNvSpPr>
            <p:nvPr/>
          </p:nvSpPr>
          <p:spPr>
            <a:xfrm>
              <a:off x="4391025" y="1390650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96" name="Rectangle 795"/>
            <p:cNvSpPr>
              <a:spLocks noChangeAspect="1"/>
            </p:cNvSpPr>
            <p:nvPr/>
          </p:nvSpPr>
          <p:spPr>
            <a:xfrm>
              <a:off x="4392573" y="1476601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97" name="Rectangle 796"/>
            <p:cNvSpPr>
              <a:spLocks noChangeAspect="1"/>
            </p:cNvSpPr>
            <p:nvPr/>
          </p:nvSpPr>
          <p:spPr>
            <a:xfrm>
              <a:off x="4392573" y="1734037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98" name="Rectangle 797"/>
            <p:cNvSpPr>
              <a:spLocks noChangeAspect="1"/>
            </p:cNvSpPr>
            <p:nvPr/>
          </p:nvSpPr>
          <p:spPr>
            <a:xfrm>
              <a:off x="4392573" y="1905820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99" name="Rectangle 798"/>
            <p:cNvSpPr>
              <a:spLocks noChangeAspect="1"/>
            </p:cNvSpPr>
            <p:nvPr/>
          </p:nvSpPr>
          <p:spPr>
            <a:xfrm>
              <a:off x="4392573" y="1993602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00" name="Rectangle 799"/>
            <p:cNvSpPr>
              <a:spLocks noChangeAspect="1"/>
            </p:cNvSpPr>
            <p:nvPr/>
          </p:nvSpPr>
          <p:spPr>
            <a:xfrm>
              <a:off x="4392573" y="1304926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01" name="Rectangle 800"/>
            <p:cNvSpPr>
              <a:spLocks noChangeAspect="1"/>
            </p:cNvSpPr>
            <p:nvPr/>
          </p:nvSpPr>
          <p:spPr>
            <a:xfrm>
              <a:off x="4392573" y="1818977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02" name="Rectangle 801"/>
            <p:cNvSpPr>
              <a:spLocks noChangeAspect="1"/>
            </p:cNvSpPr>
            <p:nvPr/>
          </p:nvSpPr>
          <p:spPr>
            <a:xfrm>
              <a:off x="4392573" y="1562100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03" name="Rectangle 802"/>
            <p:cNvSpPr>
              <a:spLocks noChangeAspect="1"/>
            </p:cNvSpPr>
            <p:nvPr/>
          </p:nvSpPr>
          <p:spPr>
            <a:xfrm>
              <a:off x="4392573" y="1647825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18" name="Group 1659"/>
          <p:cNvGrpSpPr>
            <a:grpSpLocks noChangeAspect="1"/>
          </p:cNvGrpSpPr>
          <p:nvPr/>
        </p:nvGrpSpPr>
        <p:grpSpPr>
          <a:xfrm>
            <a:off x="3391867" y="1409699"/>
            <a:ext cx="1027733" cy="838200"/>
            <a:chOff x="342900" y="1597194"/>
            <a:chExt cx="2287122" cy="2238402"/>
          </a:xfrm>
          <a:solidFill>
            <a:schemeClr val="accent6"/>
          </a:solidFill>
        </p:grpSpPr>
        <p:grpSp>
          <p:nvGrpSpPr>
            <p:cNvPr id="19" name="Group 8"/>
            <p:cNvGrpSpPr>
              <a:grpSpLocks noChangeAspect="1"/>
            </p:cNvGrpSpPr>
            <p:nvPr/>
          </p:nvGrpSpPr>
          <p:grpSpPr>
            <a:xfrm>
              <a:off x="3429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907" name="Rectangle 906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08" name="Rectangle 907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09" name="Rectangle 908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10" name="Rectangle 909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11" name="Rectangle 910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12" name="Rectangle 911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13" name="Rectangle 912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14" name="Rectangle 913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15" name="Rectangle 914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16" name="Rectangle 915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0" name="Group 9"/>
            <p:cNvGrpSpPr>
              <a:grpSpLocks noChangeAspect="1"/>
            </p:cNvGrpSpPr>
            <p:nvPr/>
          </p:nvGrpSpPr>
          <p:grpSpPr>
            <a:xfrm>
              <a:off x="5715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897" name="Rectangle 896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98" name="Rectangle 897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99" name="Rectangle 898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00" name="Rectangle 899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01" name="Rectangle 900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02" name="Rectangle 901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03" name="Rectangle 902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04" name="Rectangle 903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05" name="Rectangle 904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06" name="Rectangle 905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1" name="Group 10"/>
            <p:cNvGrpSpPr>
              <a:grpSpLocks noChangeAspect="1"/>
            </p:cNvGrpSpPr>
            <p:nvPr/>
          </p:nvGrpSpPr>
          <p:grpSpPr>
            <a:xfrm>
              <a:off x="8001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887" name="Rectangle 886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88" name="Rectangle 887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89" name="Rectangle 888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90" name="Rectangle 889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91" name="Rectangle 890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92" name="Rectangle 891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93" name="Rectangle 892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94" name="Rectangle 893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95" name="Rectangle 894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96" name="Rectangle 895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2" name="Group 11"/>
            <p:cNvGrpSpPr>
              <a:grpSpLocks noChangeAspect="1"/>
            </p:cNvGrpSpPr>
            <p:nvPr/>
          </p:nvGrpSpPr>
          <p:grpSpPr>
            <a:xfrm>
              <a:off x="10287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877" name="Rectangle 876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78" name="Rectangle 877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79" name="Rectangle 878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80" name="Rectangle 879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81" name="Rectangle 880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82" name="Rectangle 881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83" name="Rectangle 882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84" name="Rectangle 883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85" name="Rectangle 884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86" name="Rectangle 885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3" name="Group 12"/>
            <p:cNvGrpSpPr>
              <a:grpSpLocks noChangeAspect="1"/>
            </p:cNvGrpSpPr>
            <p:nvPr/>
          </p:nvGrpSpPr>
          <p:grpSpPr>
            <a:xfrm>
              <a:off x="1257299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867" name="Rectangle 866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68" name="Rectangle 867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69" name="Rectangle 868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70" name="Rectangle 869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71" name="Rectangle 870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72" name="Rectangle 871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73" name="Rectangle 872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74" name="Rectangle 873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75" name="Rectangle 874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76" name="Rectangle 875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4" name="Group 13"/>
            <p:cNvGrpSpPr>
              <a:grpSpLocks noChangeAspect="1"/>
            </p:cNvGrpSpPr>
            <p:nvPr/>
          </p:nvGrpSpPr>
          <p:grpSpPr>
            <a:xfrm>
              <a:off x="1485899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857" name="Rectangle 856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58" name="Rectangle 857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59" name="Rectangle 858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60" name="Rectangle 859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61" name="Rectangle 860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62" name="Rectangle 861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63" name="Rectangle 862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64" name="Rectangle 863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65" name="Rectangle 864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66" name="Rectangle 865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5" name="Group 14"/>
            <p:cNvGrpSpPr>
              <a:grpSpLocks noChangeAspect="1"/>
            </p:cNvGrpSpPr>
            <p:nvPr/>
          </p:nvGrpSpPr>
          <p:grpSpPr>
            <a:xfrm>
              <a:off x="1714499" y="1597194"/>
              <a:ext cx="229727" cy="2238402"/>
              <a:chOff x="3882188" y="2366825"/>
              <a:chExt cx="182884" cy="1781967"/>
            </a:xfrm>
            <a:grpFill/>
          </p:grpSpPr>
          <p:sp>
            <p:nvSpPr>
              <p:cNvPr id="847" name="Rectangle 846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48" name="Rectangle 847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49" name="Rectangle 848"/>
              <p:cNvSpPr>
                <a:spLocks noChangeAspect="1"/>
              </p:cNvSpPr>
              <p:nvPr/>
            </p:nvSpPr>
            <p:spPr>
              <a:xfrm>
                <a:off x="3882192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50" name="Rectangle 849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51" name="Rectangle 850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52" name="Rectangle 851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53" name="Rectangle 852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54" name="Rectangle 853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55" name="Rectangle 854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56" name="Rectangle 855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6" name="Group 15"/>
            <p:cNvGrpSpPr>
              <a:grpSpLocks noChangeAspect="1"/>
            </p:cNvGrpSpPr>
            <p:nvPr/>
          </p:nvGrpSpPr>
          <p:grpSpPr>
            <a:xfrm>
              <a:off x="19431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837" name="Rectangle 836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38" name="Rectangle 837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39" name="Rectangle 838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40" name="Rectangle 839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41" name="Rectangle 840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42" name="Rectangle 841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43" name="Rectangle 842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44" name="Rectangle 843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45" name="Rectangle 844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46" name="Rectangle 845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7" name="Group 16"/>
            <p:cNvGrpSpPr>
              <a:grpSpLocks noChangeAspect="1"/>
            </p:cNvGrpSpPr>
            <p:nvPr/>
          </p:nvGrpSpPr>
          <p:grpSpPr>
            <a:xfrm>
              <a:off x="2171703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827" name="Rectangle 826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28" name="Rectangle 827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29" name="Rectangle 828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30" name="Rectangle 829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31" name="Rectangle 830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32" name="Rectangle 831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33" name="Rectangle 832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34" name="Rectangle 833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35" name="Rectangle 834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36" name="Rectangle 835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8" name="Group 17"/>
            <p:cNvGrpSpPr>
              <a:grpSpLocks noChangeAspect="1"/>
            </p:cNvGrpSpPr>
            <p:nvPr/>
          </p:nvGrpSpPr>
          <p:grpSpPr>
            <a:xfrm>
              <a:off x="24003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817" name="Rectangle 816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18" name="Rectangle 817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19" name="Rectangle 818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20" name="Rectangle 819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21" name="Rectangle 820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22" name="Rectangle 821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23" name="Rectangle 822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24" name="Rectangle 823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25" name="Rectangle 824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26" name="Rectangle 825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29" name="Group 1659"/>
          <p:cNvGrpSpPr>
            <a:grpSpLocks noChangeAspect="1"/>
          </p:cNvGrpSpPr>
          <p:nvPr/>
        </p:nvGrpSpPr>
        <p:grpSpPr>
          <a:xfrm>
            <a:off x="3544267" y="1485899"/>
            <a:ext cx="1027733" cy="838200"/>
            <a:chOff x="342900" y="1597194"/>
            <a:chExt cx="2287122" cy="2238402"/>
          </a:xfrm>
          <a:solidFill>
            <a:schemeClr val="accent6"/>
          </a:solidFill>
        </p:grpSpPr>
        <p:grpSp>
          <p:nvGrpSpPr>
            <p:cNvPr id="30" name="Group 8"/>
            <p:cNvGrpSpPr>
              <a:grpSpLocks noChangeAspect="1"/>
            </p:cNvGrpSpPr>
            <p:nvPr/>
          </p:nvGrpSpPr>
          <p:grpSpPr>
            <a:xfrm>
              <a:off x="3429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029" name="Rectangle 1028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30" name="Rectangle 1029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31" name="Rectangle 1030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32" name="Rectangle 1031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33" name="Rectangle 1032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34" name="Rectangle 1033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35" name="Rectangle 1034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36" name="Rectangle 1035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37" name="Rectangle 1036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38" name="Rectangle 1037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31" name="Group 9"/>
            <p:cNvGrpSpPr>
              <a:grpSpLocks noChangeAspect="1"/>
            </p:cNvGrpSpPr>
            <p:nvPr/>
          </p:nvGrpSpPr>
          <p:grpSpPr>
            <a:xfrm>
              <a:off x="5715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019" name="Rectangle 1018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20" name="Rectangle 1019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21" name="Rectangle 1020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22" name="Rectangle 1021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23" name="Rectangle 1022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24" name="Rectangle 1023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25" name="Rectangle 1024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26" name="Rectangle 1025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27" name="Rectangle 1026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28" name="Rectangle 1027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378" name="Group 10"/>
            <p:cNvGrpSpPr>
              <a:grpSpLocks noChangeAspect="1"/>
            </p:cNvGrpSpPr>
            <p:nvPr/>
          </p:nvGrpSpPr>
          <p:grpSpPr>
            <a:xfrm>
              <a:off x="8001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008" name="Rectangle 1007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09" name="Rectangle 1008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10" name="Rectangle 1009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11" name="Rectangle 1010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12" name="Rectangle 1011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13" name="Rectangle 1012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15" name="Rectangle 1014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16" name="Rectangle 1015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17" name="Rectangle 1016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18" name="Rectangle 1017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379" name="Group 11"/>
            <p:cNvGrpSpPr>
              <a:grpSpLocks noChangeAspect="1"/>
            </p:cNvGrpSpPr>
            <p:nvPr/>
          </p:nvGrpSpPr>
          <p:grpSpPr>
            <a:xfrm>
              <a:off x="10287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998" name="Rectangle 997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99" name="Rectangle 998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00" name="Rectangle 999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01" name="Rectangle 1000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02" name="Rectangle 1001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03" name="Rectangle 1002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04" name="Rectangle 1003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05" name="Rectangle 1004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06" name="Rectangle 1005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07" name="Rectangle 1006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380" name="Group 12"/>
            <p:cNvGrpSpPr>
              <a:grpSpLocks noChangeAspect="1"/>
            </p:cNvGrpSpPr>
            <p:nvPr/>
          </p:nvGrpSpPr>
          <p:grpSpPr>
            <a:xfrm>
              <a:off x="1257299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988" name="Rectangle 987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89" name="Rectangle 988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90" name="Rectangle 989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91" name="Rectangle 990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92" name="Rectangle 991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93" name="Rectangle 992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94" name="Rectangle 993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95" name="Rectangle 994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96" name="Rectangle 995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97" name="Rectangle 996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381" name="Group 13"/>
            <p:cNvGrpSpPr>
              <a:grpSpLocks noChangeAspect="1"/>
            </p:cNvGrpSpPr>
            <p:nvPr/>
          </p:nvGrpSpPr>
          <p:grpSpPr>
            <a:xfrm>
              <a:off x="1485899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968" name="Rectangle 967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69" name="Rectangle 968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70" name="Rectangle 969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71" name="Rectangle 970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72" name="Rectangle 971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73" name="Rectangle 972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74" name="Rectangle 973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85" name="Rectangle 984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86" name="Rectangle 985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87" name="Rectangle 986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382" name="Group 14"/>
            <p:cNvGrpSpPr>
              <a:grpSpLocks noChangeAspect="1"/>
            </p:cNvGrpSpPr>
            <p:nvPr/>
          </p:nvGrpSpPr>
          <p:grpSpPr>
            <a:xfrm>
              <a:off x="1714499" y="1597194"/>
              <a:ext cx="229727" cy="2238402"/>
              <a:chOff x="3882188" y="2366825"/>
              <a:chExt cx="182884" cy="1781967"/>
            </a:xfrm>
            <a:grpFill/>
          </p:grpSpPr>
          <p:sp>
            <p:nvSpPr>
              <p:cNvPr id="958" name="Rectangle 957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59" name="Rectangle 958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60" name="Rectangle 959"/>
              <p:cNvSpPr>
                <a:spLocks noChangeAspect="1"/>
              </p:cNvSpPr>
              <p:nvPr/>
            </p:nvSpPr>
            <p:spPr>
              <a:xfrm>
                <a:off x="3882192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61" name="Rectangle 960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62" name="Rectangle 961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63" name="Rectangle 962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64" name="Rectangle 963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65" name="Rectangle 964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66" name="Rectangle 965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67" name="Rectangle 966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383" name="Group 15"/>
            <p:cNvGrpSpPr>
              <a:grpSpLocks noChangeAspect="1"/>
            </p:cNvGrpSpPr>
            <p:nvPr/>
          </p:nvGrpSpPr>
          <p:grpSpPr>
            <a:xfrm>
              <a:off x="19431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948" name="Rectangle 947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49" name="Rectangle 948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50" name="Rectangle 949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51" name="Rectangle 950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52" name="Rectangle 951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53" name="Rectangle 952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54" name="Rectangle 953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55" name="Rectangle 954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56" name="Rectangle 955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57" name="Rectangle 956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384" name="Group 16"/>
            <p:cNvGrpSpPr>
              <a:grpSpLocks noChangeAspect="1"/>
            </p:cNvGrpSpPr>
            <p:nvPr/>
          </p:nvGrpSpPr>
          <p:grpSpPr>
            <a:xfrm>
              <a:off x="2171703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938" name="Rectangle 937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39" name="Rectangle 938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40" name="Rectangle 939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41" name="Rectangle 940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42" name="Rectangle 941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43" name="Rectangle 942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44" name="Rectangle 943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45" name="Rectangle 944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46" name="Rectangle 945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47" name="Rectangle 946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385" name="Group 17"/>
            <p:cNvGrpSpPr>
              <a:grpSpLocks noChangeAspect="1"/>
            </p:cNvGrpSpPr>
            <p:nvPr/>
          </p:nvGrpSpPr>
          <p:grpSpPr>
            <a:xfrm>
              <a:off x="24003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928" name="Rectangle 927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29" name="Rectangle 928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30" name="Rectangle 929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31" name="Rectangle 930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32" name="Rectangle 931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33" name="Rectangle 932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34" name="Rectangle 933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35" name="Rectangle 934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36" name="Rectangle 935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37" name="Rectangle 936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1386" name="Group 1659"/>
          <p:cNvGrpSpPr>
            <a:grpSpLocks noChangeAspect="1"/>
          </p:cNvGrpSpPr>
          <p:nvPr/>
        </p:nvGrpSpPr>
        <p:grpSpPr>
          <a:xfrm>
            <a:off x="3696667" y="1562099"/>
            <a:ext cx="1027733" cy="838200"/>
            <a:chOff x="342900" y="1597194"/>
            <a:chExt cx="2287122" cy="2238402"/>
          </a:xfrm>
          <a:solidFill>
            <a:schemeClr val="accent6"/>
          </a:solidFill>
        </p:grpSpPr>
        <p:grpSp>
          <p:nvGrpSpPr>
            <p:cNvPr id="1387" name="Group 8"/>
            <p:cNvGrpSpPr>
              <a:grpSpLocks noChangeAspect="1"/>
            </p:cNvGrpSpPr>
            <p:nvPr/>
          </p:nvGrpSpPr>
          <p:grpSpPr>
            <a:xfrm>
              <a:off x="3429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240" name="Rectangle 1239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41" name="Rectangle 1240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42" name="Rectangle 1241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43" name="Rectangle 1242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44" name="Rectangle 1243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45" name="Rectangle 1244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46" name="Rectangle 1245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47" name="Rectangle 1246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76" name="Rectangle 1375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77" name="Rectangle 1376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388" name="Group 9"/>
            <p:cNvGrpSpPr>
              <a:grpSpLocks noChangeAspect="1"/>
            </p:cNvGrpSpPr>
            <p:nvPr/>
          </p:nvGrpSpPr>
          <p:grpSpPr>
            <a:xfrm>
              <a:off x="5715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130" name="Rectangle 1129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31" name="Rectangle 1130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32" name="Rectangle 1131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33" name="Rectangle 1132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34" name="Rectangle 1133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35" name="Rectangle 1134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36" name="Rectangle 1135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37" name="Rectangle 1236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38" name="Rectangle 1237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39" name="Rectangle 1238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536" name="Group 10"/>
            <p:cNvGrpSpPr>
              <a:grpSpLocks noChangeAspect="1"/>
            </p:cNvGrpSpPr>
            <p:nvPr/>
          </p:nvGrpSpPr>
          <p:grpSpPr>
            <a:xfrm>
              <a:off x="8001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120" name="Rectangle 1119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21" name="Rectangle 1120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22" name="Rectangle 1121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23" name="Rectangle 1122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24" name="Rectangle 1123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25" name="Rectangle 1124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26" name="Rectangle 1125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27" name="Rectangle 1126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28" name="Rectangle 1127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29" name="Rectangle 1128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537" name="Group 11"/>
            <p:cNvGrpSpPr>
              <a:grpSpLocks noChangeAspect="1"/>
            </p:cNvGrpSpPr>
            <p:nvPr/>
          </p:nvGrpSpPr>
          <p:grpSpPr>
            <a:xfrm>
              <a:off x="10287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110" name="Rectangle 1109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11" name="Rectangle 1110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12" name="Rectangle 1111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13" name="Rectangle 1112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14" name="Rectangle 1113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15" name="Rectangle 1114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16" name="Rectangle 1115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17" name="Rectangle 1116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18" name="Rectangle 1117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19" name="Rectangle 1118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538" name="Group 12"/>
            <p:cNvGrpSpPr>
              <a:grpSpLocks noChangeAspect="1"/>
            </p:cNvGrpSpPr>
            <p:nvPr/>
          </p:nvGrpSpPr>
          <p:grpSpPr>
            <a:xfrm>
              <a:off x="1257299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100" name="Rectangle 1099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01" name="Rectangle 1100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02" name="Rectangle 1101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03" name="Rectangle 1102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04" name="Rectangle 1103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05" name="Rectangle 1104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06" name="Rectangle 1105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07" name="Rectangle 1106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08" name="Rectangle 1107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09" name="Rectangle 1108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539" name="Group 13"/>
            <p:cNvGrpSpPr>
              <a:grpSpLocks noChangeAspect="1"/>
            </p:cNvGrpSpPr>
            <p:nvPr/>
          </p:nvGrpSpPr>
          <p:grpSpPr>
            <a:xfrm>
              <a:off x="1485899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090" name="Rectangle 1089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91" name="Rectangle 1090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92" name="Rectangle 1091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93" name="Rectangle 1092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94" name="Rectangle 1093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95" name="Rectangle 1094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96" name="Rectangle 1095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97" name="Rectangle 1096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98" name="Rectangle 1097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99" name="Rectangle 1098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540" name="Group 14"/>
            <p:cNvGrpSpPr>
              <a:grpSpLocks noChangeAspect="1"/>
            </p:cNvGrpSpPr>
            <p:nvPr/>
          </p:nvGrpSpPr>
          <p:grpSpPr>
            <a:xfrm>
              <a:off x="1714499" y="1597194"/>
              <a:ext cx="229727" cy="2238402"/>
              <a:chOff x="3882188" y="2366825"/>
              <a:chExt cx="182884" cy="1781967"/>
            </a:xfrm>
            <a:grpFill/>
          </p:grpSpPr>
          <p:sp>
            <p:nvSpPr>
              <p:cNvPr id="1080" name="Rectangle 1079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81" name="Rectangle 1080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82" name="Rectangle 1081"/>
              <p:cNvSpPr>
                <a:spLocks noChangeAspect="1"/>
              </p:cNvSpPr>
              <p:nvPr/>
            </p:nvSpPr>
            <p:spPr>
              <a:xfrm>
                <a:off x="3882192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83" name="Rectangle 1082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84" name="Rectangle 1083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85" name="Rectangle 1084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86" name="Rectangle 1085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87" name="Rectangle 1086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88" name="Rectangle 1087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89" name="Rectangle 1088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541" name="Group 15"/>
            <p:cNvGrpSpPr>
              <a:grpSpLocks noChangeAspect="1"/>
            </p:cNvGrpSpPr>
            <p:nvPr/>
          </p:nvGrpSpPr>
          <p:grpSpPr>
            <a:xfrm>
              <a:off x="19431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070" name="Rectangle 1069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71" name="Rectangle 1070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72" name="Rectangle 1071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73" name="Rectangle 1072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74" name="Rectangle 1073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75" name="Rectangle 1074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76" name="Rectangle 1075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77" name="Rectangle 1076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78" name="Rectangle 1077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79" name="Rectangle 1078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542" name="Group 16"/>
            <p:cNvGrpSpPr>
              <a:grpSpLocks noChangeAspect="1"/>
            </p:cNvGrpSpPr>
            <p:nvPr/>
          </p:nvGrpSpPr>
          <p:grpSpPr>
            <a:xfrm>
              <a:off x="2171703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060" name="Rectangle 1059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61" name="Rectangle 1060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62" name="Rectangle 1061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63" name="Rectangle 1062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64" name="Rectangle 1063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65" name="Rectangle 1064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66" name="Rectangle 1065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67" name="Rectangle 1066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68" name="Rectangle 1067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69" name="Rectangle 1068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543" name="Group 17"/>
            <p:cNvGrpSpPr>
              <a:grpSpLocks noChangeAspect="1"/>
            </p:cNvGrpSpPr>
            <p:nvPr/>
          </p:nvGrpSpPr>
          <p:grpSpPr>
            <a:xfrm>
              <a:off x="24003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050" name="Rectangle 1049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51" name="Rectangle 1050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52" name="Rectangle 1051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53" name="Rectangle 1052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54" name="Rectangle 1053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55" name="Rectangle 1054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56" name="Rectangle 1055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57" name="Rectangle 1056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58" name="Rectangle 1057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59" name="Rectangle 1058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1637" name="Group 2042"/>
          <p:cNvGrpSpPr/>
          <p:nvPr/>
        </p:nvGrpSpPr>
        <p:grpSpPr>
          <a:xfrm>
            <a:off x="7772400" y="2095500"/>
            <a:ext cx="103227" cy="238423"/>
            <a:chOff x="8051800" y="1933277"/>
            <a:chExt cx="103227" cy="238423"/>
          </a:xfrm>
        </p:grpSpPr>
        <p:sp>
          <p:nvSpPr>
            <p:cNvPr id="1652" name="Rectangle 1651"/>
            <p:cNvSpPr>
              <a:spLocks noChangeAspect="1"/>
            </p:cNvSpPr>
            <p:nvPr/>
          </p:nvSpPr>
          <p:spPr>
            <a:xfrm>
              <a:off x="8051800" y="2085677"/>
              <a:ext cx="103227" cy="86023"/>
            </a:xfrm>
            <a:prstGeom prst="rect">
              <a:avLst/>
            </a:prstGeom>
            <a:solidFill>
              <a:schemeClr val="accent3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653" name="Rectangle 1652"/>
            <p:cNvSpPr>
              <a:spLocks noChangeAspect="1"/>
            </p:cNvSpPr>
            <p:nvPr/>
          </p:nvSpPr>
          <p:spPr>
            <a:xfrm>
              <a:off x="8051800" y="1933277"/>
              <a:ext cx="103227" cy="86023"/>
            </a:xfrm>
            <a:prstGeom prst="rect">
              <a:avLst/>
            </a:prstGeom>
            <a:solidFill>
              <a:schemeClr val="accent3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1638" name="Group 1659"/>
          <p:cNvGrpSpPr>
            <a:grpSpLocks noChangeAspect="1"/>
          </p:cNvGrpSpPr>
          <p:nvPr/>
        </p:nvGrpSpPr>
        <p:grpSpPr>
          <a:xfrm>
            <a:off x="3200400" y="2857500"/>
            <a:ext cx="1027733" cy="838200"/>
            <a:chOff x="342900" y="1597194"/>
            <a:chExt cx="2287122" cy="2238402"/>
          </a:xfrm>
          <a:solidFill>
            <a:schemeClr val="accent6"/>
          </a:solidFill>
        </p:grpSpPr>
        <p:grpSp>
          <p:nvGrpSpPr>
            <p:cNvPr id="1639" name="Group 8"/>
            <p:cNvGrpSpPr>
              <a:grpSpLocks noChangeAspect="1"/>
            </p:cNvGrpSpPr>
            <p:nvPr/>
          </p:nvGrpSpPr>
          <p:grpSpPr>
            <a:xfrm>
              <a:off x="3429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869" name="Rectangle 1868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70" name="Rectangle 1869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71" name="Rectangle 1870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72" name="Rectangle 1871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73" name="Rectangle 1872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74" name="Rectangle 1873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75" name="Rectangle 1874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76" name="Rectangle 1875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77" name="Rectangle 1876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78" name="Rectangle 1877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640" name="Group 9"/>
            <p:cNvGrpSpPr>
              <a:grpSpLocks noChangeAspect="1"/>
            </p:cNvGrpSpPr>
            <p:nvPr/>
          </p:nvGrpSpPr>
          <p:grpSpPr>
            <a:xfrm>
              <a:off x="5715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859" name="Rectangle 1858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60" name="Rectangle 1859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61" name="Rectangle 1860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62" name="Rectangle 1861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63" name="Rectangle 1862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64" name="Rectangle 1863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65" name="Rectangle 1864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66" name="Rectangle 1865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67" name="Rectangle 1866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68" name="Rectangle 1867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641" name="Group 10"/>
            <p:cNvGrpSpPr>
              <a:grpSpLocks noChangeAspect="1"/>
            </p:cNvGrpSpPr>
            <p:nvPr/>
          </p:nvGrpSpPr>
          <p:grpSpPr>
            <a:xfrm>
              <a:off x="8001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849" name="Rectangle 1848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50" name="Rectangle 1849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51" name="Rectangle 1850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52" name="Rectangle 1851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53" name="Rectangle 1852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54" name="Rectangle 1853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55" name="Rectangle 1854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56" name="Rectangle 1855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57" name="Rectangle 1856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58" name="Rectangle 1857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642" name="Group 11"/>
            <p:cNvGrpSpPr>
              <a:grpSpLocks noChangeAspect="1"/>
            </p:cNvGrpSpPr>
            <p:nvPr/>
          </p:nvGrpSpPr>
          <p:grpSpPr>
            <a:xfrm>
              <a:off x="10287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839" name="Rectangle 1838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40" name="Rectangle 1839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41" name="Rectangle 1840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42" name="Rectangle 1841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43" name="Rectangle 1842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44" name="Rectangle 1843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45" name="Rectangle 1844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46" name="Rectangle 1845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47" name="Rectangle 1846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48" name="Rectangle 1847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643" name="Group 12"/>
            <p:cNvGrpSpPr>
              <a:grpSpLocks noChangeAspect="1"/>
            </p:cNvGrpSpPr>
            <p:nvPr/>
          </p:nvGrpSpPr>
          <p:grpSpPr>
            <a:xfrm>
              <a:off x="1257299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829" name="Rectangle 1828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30" name="Rectangle 1829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31" name="Rectangle 1830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32" name="Rectangle 1831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33" name="Rectangle 1832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34" name="Rectangle 1833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35" name="Rectangle 1834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36" name="Rectangle 1835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37" name="Rectangle 1836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38" name="Rectangle 1837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644" name="Group 13"/>
            <p:cNvGrpSpPr>
              <a:grpSpLocks noChangeAspect="1"/>
            </p:cNvGrpSpPr>
            <p:nvPr/>
          </p:nvGrpSpPr>
          <p:grpSpPr>
            <a:xfrm>
              <a:off x="1485899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819" name="Rectangle 1818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20" name="Rectangle 1819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21" name="Rectangle 1820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22" name="Rectangle 1821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23" name="Rectangle 1822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24" name="Rectangle 1823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25" name="Rectangle 1824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26" name="Rectangle 1825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27" name="Rectangle 1826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28" name="Rectangle 1827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645" name="Group 14"/>
            <p:cNvGrpSpPr>
              <a:grpSpLocks noChangeAspect="1"/>
            </p:cNvGrpSpPr>
            <p:nvPr/>
          </p:nvGrpSpPr>
          <p:grpSpPr>
            <a:xfrm>
              <a:off x="1714499" y="1597194"/>
              <a:ext cx="229727" cy="2238402"/>
              <a:chOff x="3882188" y="2366825"/>
              <a:chExt cx="182884" cy="1781967"/>
            </a:xfrm>
            <a:grpFill/>
          </p:grpSpPr>
          <p:sp>
            <p:nvSpPr>
              <p:cNvPr id="1809" name="Rectangle 1808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10" name="Rectangle 1809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11" name="Rectangle 1810"/>
              <p:cNvSpPr>
                <a:spLocks noChangeAspect="1"/>
              </p:cNvSpPr>
              <p:nvPr/>
            </p:nvSpPr>
            <p:spPr>
              <a:xfrm>
                <a:off x="3882192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12" name="Rectangle 1811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13" name="Rectangle 1812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14" name="Rectangle 1813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15" name="Rectangle 1814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16" name="Rectangle 1815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17" name="Rectangle 1816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18" name="Rectangle 1817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646" name="Group 15"/>
            <p:cNvGrpSpPr>
              <a:grpSpLocks noChangeAspect="1"/>
            </p:cNvGrpSpPr>
            <p:nvPr/>
          </p:nvGrpSpPr>
          <p:grpSpPr>
            <a:xfrm>
              <a:off x="19431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793" name="Rectangle 1792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95" name="Rectangle 1794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96" name="Rectangle 1795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97" name="Rectangle 1796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03" name="Rectangle 1802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04" name="Rectangle 1803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05" name="Rectangle 1804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06" name="Rectangle 1805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07" name="Rectangle 1806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08" name="Rectangle 1807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647" name="Group 16"/>
            <p:cNvGrpSpPr>
              <a:grpSpLocks noChangeAspect="1"/>
            </p:cNvGrpSpPr>
            <p:nvPr/>
          </p:nvGrpSpPr>
          <p:grpSpPr>
            <a:xfrm>
              <a:off x="2171703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775" name="Rectangle 1774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76" name="Rectangle 1775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77" name="Rectangle 1776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78" name="Rectangle 1777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79" name="Rectangle 1778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80" name="Rectangle 1779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81" name="Rectangle 1780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87" name="Rectangle 1786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91" name="Rectangle 1790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92" name="Rectangle 1791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654" name="Group 17"/>
            <p:cNvGrpSpPr>
              <a:grpSpLocks noChangeAspect="1"/>
            </p:cNvGrpSpPr>
            <p:nvPr/>
          </p:nvGrpSpPr>
          <p:grpSpPr>
            <a:xfrm>
              <a:off x="24003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665" name="Rectangle 1664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66" name="Rectangle 1665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67" name="Rectangle 1666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68" name="Rectangle 1667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69" name="Rectangle 1668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70" name="Rectangle 1669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71" name="Rectangle 1770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72" name="Rectangle 1771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73" name="Rectangle 1772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74" name="Rectangle 1773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1655" name="Group 1659"/>
          <p:cNvGrpSpPr>
            <a:grpSpLocks noChangeAspect="1"/>
          </p:cNvGrpSpPr>
          <p:nvPr/>
        </p:nvGrpSpPr>
        <p:grpSpPr>
          <a:xfrm>
            <a:off x="3391867" y="3009900"/>
            <a:ext cx="1027733" cy="838200"/>
            <a:chOff x="342900" y="1597194"/>
            <a:chExt cx="2287122" cy="2238402"/>
          </a:xfrm>
          <a:solidFill>
            <a:schemeClr val="accent6"/>
          </a:solidFill>
        </p:grpSpPr>
        <p:grpSp>
          <p:nvGrpSpPr>
            <p:cNvPr id="1656" name="Group 8"/>
            <p:cNvGrpSpPr>
              <a:grpSpLocks noChangeAspect="1"/>
            </p:cNvGrpSpPr>
            <p:nvPr/>
          </p:nvGrpSpPr>
          <p:grpSpPr>
            <a:xfrm>
              <a:off x="3429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980" name="Rectangle 1979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81" name="Rectangle 1980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82" name="Rectangle 1981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83" name="Rectangle 1982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84" name="Rectangle 1983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85" name="Rectangle 1984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86" name="Rectangle 1985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87" name="Rectangle 1986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88" name="Rectangle 1987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89" name="Rectangle 1988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657" name="Group 9"/>
            <p:cNvGrpSpPr>
              <a:grpSpLocks noChangeAspect="1"/>
            </p:cNvGrpSpPr>
            <p:nvPr/>
          </p:nvGrpSpPr>
          <p:grpSpPr>
            <a:xfrm>
              <a:off x="5715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970" name="Rectangle 1969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71" name="Rectangle 1970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72" name="Rectangle 1971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73" name="Rectangle 1972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74" name="Rectangle 1973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75" name="Rectangle 1974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76" name="Rectangle 1975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77" name="Rectangle 1976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78" name="Rectangle 1977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79" name="Rectangle 1978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658" name="Group 10"/>
            <p:cNvGrpSpPr>
              <a:grpSpLocks noChangeAspect="1"/>
            </p:cNvGrpSpPr>
            <p:nvPr/>
          </p:nvGrpSpPr>
          <p:grpSpPr>
            <a:xfrm>
              <a:off x="8001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960" name="Rectangle 1959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61" name="Rectangle 1960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62" name="Rectangle 1961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63" name="Rectangle 1962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64" name="Rectangle 1963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65" name="Rectangle 1964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66" name="Rectangle 1965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67" name="Rectangle 1966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68" name="Rectangle 1967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69" name="Rectangle 1968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659" name="Group 11"/>
            <p:cNvGrpSpPr>
              <a:grpSpLocks noChangeAspect="1"/>
            </p:cNvGrpSpPr>
            <p:nvPr/>
          </p:nvGrpSpPr>
          <p:grpSpPr>
            <a:xfrm>
              <a:off x="10287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950" name="Rectangle 1949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51" name="Rectangle 1950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52" name="Rectangle 1951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53" name="Rectangle 1952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54" name="Rectangle 1953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55" name="Rectangle 1954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56" name="Rectangle 1955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57" name="Rectangle 1956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58" name="Rectangle 1957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59" name="Rectangle 1958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660" name="Group 12"/>
            <p:cNvGrpSpPr>
              <a:grpSpLocks noChangeAspect="1"/>
            </p:cNvGrpSpPr>
            <p:nvPr/>
          </p:nvGrpSpPr>
          <p:grpSpPr>
            <a:xfrm>
              <a:off x="1257299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940" name="Rectangle 1939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41" name="Rectangle 1940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42" name="Rectangle 1941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43" name="Rectangle 1942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44" name="Rectangle 1943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45" name="Rectangle 1944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46" name="Rectangle 1945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47" name="Rectangle 1946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48" name="Rectangle 1947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49" name="Rectangle 1948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661" name="Group 13"/>
            <p:cNvGrpSpPr>
              <a:grpSpLocks noChangeAspect="1"/>
            </p:cNvGrpSpPr>
            <p:nvPr/>
          </p:nvGrpSpPr>
          <p:grpSpPr>
            <a:xfrm>
              <a:off x="1485899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930" name="Rectangle 1929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31" name="Rectangle 1930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32" name="Rectangle 1931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33" name="Rectangle 1932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34" name="Rectangle 1933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35" name="Rectangle 1934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36" name="Rectangle 1935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37" name="Rectangle 1936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38" name="Rectangle 1937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39" name="Rectangle 1938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662" name="Group 14"/>
            <p:cNvGrpSpPr>
              <a:grpSpLocks noChangeAspect="1"/>
            </p:cNvGrpSpPr>
            <p:nvPr/>
          </p:nvGrpSpPr>
          <p:grpSpPr>
            <a:xfrm>
              <a:off x="1714499" y="1597194"/>
              <a:ext cx="229727" cy="2238402"/>
              <a:chOff x="3882188" y="2366825"/>
              <a:chExt cx="182884" cy="1781967"/>
            </a:xfrm>
            <a:grpFill/>
          </p:grpSpPr>
          <p:sp>
            <p:nvSpPr>
              <p:cNvPr id="1920" name="Rectangle 1919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21" name="Rectangle 1920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22" name="Rectangle 1921"/>
              <p:cNvSpPr>
                <a:spLocks noChangeAspect="1"/>
              </p:cNvSpPr>
              <p:nvPr/>
            </p:nvSpPr>
            <p:spPr>
              <a:xfrm>
                <a:off x="3882192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23" name="Rectangle 1922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24" name="Rectangle 1923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25" name="Rectangle 1924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26" name="Rectangle 1925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27" name="Rectangle 1926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28" name="Rectangle 1927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29" name="Rectangle 1928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663" name="Group 15"/>
            <p:cNvGrpSpPr>
              <a:grpSpLocks noChangeAspect="1"/>
            </p:cNvGrpSpPr>
            <p:nvPr/>
          </p:nvGrpSpPr>
          <p:grpSpPr>
            <a:xfrm>
              <a:off x="19431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910" name="Rectangle 1909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11" name="Rectangle 1910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12" name="Rectangle 1911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13" name="Rectangle 1912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14" name="Rectangle 1913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15" name="Rectangle 1914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16" name="Rectangle 1915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17" name="Rectangle 1916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18" name="Rectangle 1917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19" name="Rectangle 1918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664" name="Group 16"/>
            <p:cNvGrpSpPr>
              <a:grpSpLocks noChangeAspect="1"/>
            </p:cNvGrpSpPr>
            <p:nvPr/>
          </p:nvGrpSpPr>
          <p:grpSpPr>
            <a:xfrm>
              <a:off x="2171703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900" name="Rectangle 1899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01" name="Rectangle 1900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02" name="Rectangle 1901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03" name="Rectangle 1902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04" name="Rectangle 1903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05" name="Rectangle 1904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06" name="Rectangle 1905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07" name="Rectangle 1906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08" name="Rectangle 1907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09" name="Rectangle 1908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671" name="Group 17"/>
            <p:cNvGrpSpPr>
              <a:grpSpLocks noChangeAspect="1"/>
            </p:cNvGrpSpPr>
            <p:nvPr/>
          </p:nvGrpSpPr>
          <p:grpSpPr>
            <a:xfrm>
              <a:off x="24003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890" name="Rectangle 1889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91" name="Rectangle 1890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92" name="Rectangle 1891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93" name="Rectangle 1892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94" name="Rectangle 1893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95" name="Rectangle 1894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96" name="Rectangle 1895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97" name="Rectangle 1896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98" name="Rectangle 1897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99" name="Rectangle 1898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1672" name="Group 2043"/>
          <p:cNvGrpSpPr/>
          <p:nvPr/>
        </p:nvGrpSpPr>
        <p:grpSpPr>
          <a:xfrm>
            <a:off x="7772400" y="3009900"/>
            <a:ext cx="104854" cy="695623"/>
            <a:chOff x="7972346" y="2628900"/>
            <a:chExt cx="104854" cy="695623"/>
          </a:xfrm>
        </p:grpSpPr>
        <p:sp>
          <p:nvSpPr>
            <p:cNvPr id="2034" name="Rectangle 2033"/>
            <p:cNvSpPr>
              <a:spLocks noChangeAspect="1"/>
            </p:cNvSpPr>
            <p:nvPr/>
          </p:nvSpPr>
          <p:spPr>
            <a:xfrm>
              <a:off x="7972346" y="2628900"/>
              <a:ext cx="103227" cy="86023"/>
            </a:xfrm>
            <a:prstGeom prst="rect">
              <a:avLst/>
            </a:prstGeom>
            <a:solidFill>
              <a:schemeClr val="accent3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035" name="Rectangle 2034"/>
            <p:cNvSpPr>
              <a:spLocks noChangeAspect="1"/>
            </p:cNvSpPr>
            <p:nvPr/>
          </p:nvSpPr>
          <p:spPr>
            <a:xfrm>
              <a:off x="7973973" y="2781300"/>
              <a:ext cx="103227" cy="86023"/>
            </a:xfrm>
            <a:prstGeom prst="rect">
              <a:avLst/>
            </a:prstGeom>
            <a:solidFill>
              <a:schemeClr val="accent3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036" name="Rectangle 2035"/>
            <p:cNvSpPr>
              <a:spLocks noChangeAspect="1"/>
            </p:cNvSpPr>
            <p:nvPr/>
          </p:nvSpPr>
          <p:spPr>
            <a:xfrm>
              <a:off x="7973973" y="2933700"/>
              <a:ext cx="103227" cy="86023"/>
            </a:xfrm>
            <a:prstGeom prst="rect">
              <a:avLst/>
            </a:prstGeom>
            <a:solidFill>
              <a:schemeClr val="accent3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037" name="Rectangle 2036"/>
            <p:cNvSpPr>
              <a:spLocks noChangeAspect="1"/>
            </p:cNvSpPr>
            <p:nvPr/>
          </p:nvSpPr>
          <p:spPr>
            <a:xfrm>
              <a:off x="7973973" y="3086100"/>
              <a:ext cx="103227" cy="86023"/>
            </a:xfrm>
            <a:prstGeom prst="rect">
              <a:avLst/>
            </a:prstGeom>
            <a:solidFill>
              <a:schemeClr val="accent3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038" name="Rectangle 2037"/>
            <p:cNvSpPr>
              <a:spLocks noChangeAspect="1"/>
            </p:cNvSpPr>
            <p:nvPr/>
          </p:nvSpPr>
          <p:spPr>
            <a:xfrm>
              <a:off x="7972346" y="3238500"/>
              <a:ext cx="103227" cy="86023"/>
            </a:xfrm>
            <a:prstGeom prst="rect">
              <a:avLst/>
            </a:prstGeom>
            <a:solidFill>
              <a:schemeClr val="accent3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2041" name="Oval 2040"/>
          <p:cNvSpPr/>
          <p:nvPr/>
        </p:nvSpPr>
        <p:spPr>
          <a:xfrm>
            <a:off x="7162800" y="749300"/>
            <a:ext cx="1447800" cy="533400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057" name="Oval 2056"/>
          <p:cNvSpPr/>
          <p:nvPr/>
        </p:nvSpPr>
        <p:spPr>
          <a:xfrm>
            <a:off x="5562600" y="749300"/>
            <a:ext cx="1447800" cy="533400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058" name="Oval 2057"/>
          <p:cNvSpPr/>
          <p:nvPr/>
        </p:nvSpPr>
        <p:spPr>
          <a:xfrm>
            <a:off x="3429000" y="723900"/>
            <a:ext cx="1447800" cy="533400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grpSp>
        <p:nvGrpSpPr>
          <p:cNvPr id="1673" name="Group 2058"/>
          <p:cNvGrpSpPr/>
          <p:nvPr/>
        </p:nvGrpSpPr>
        <p:grpSpPr>
          <a:xfrm>
            <a:off x="5762625" y="1539875"/>
            <a:ext cx="104775" cy="860425"/>
            <a:chOff x="4391025" y="1219200"/>
            <a:chExt cx="104775" cy="860425"/>
          </a:xfrm>
        </p:grpSpPr>
        <p:sp>
          <p:nvSpPr>
            <p:cNvPr id="2060" name="Rectangle 2059"/>
            <p:cNvSpPr>
              <a:spLocks noChangeAspect="1"/>
            </p:cNvSpPr>
            <p:nvPr/>
          </p:nvSpPr>
          <p:spPr>
            <a:xfrm>
              <a:off x="4391025" y="1219200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061" name="Rectangle 2060"/>
            <p:cNvSpPr>
              <a:spLocks noChangeAspect="1"/>
            </p:cNvSpPr>
            <p:nvPr/>
          </p:nvSpPr>
          <p:spPr>
            <a:xfrm>
              <a:off x="4391025" y="1390650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062" name="Rectangle 2061"/>
            <p:cNvSpPr>
              <a:spLocks noChangeAspect="1"/>
            </p:cNvSpPr>
            <p:nvPr/>
          </p:nvSpPr>
          <p:spPr>
            <a:xfrm>
              <a:off x="4392573" y="1476601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063" name="Rectangle 2062"/>
            <p:cNvSpPr>
              <a:spLocks noChangeAspect="1"/>
            </p:cNvSpPr>
            <p:nvPr/>
          </p:nvSpPr>
          <p:spPr>
            <a:xfrm>
              <a:off x="4392573" y="1734037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064" name="Rectangle 2063"/>
            <p:cNvSpPr>
              <a:spLocks noChangeAspect="1"/>
            </p:cNvSpPr>
            <p:nvPr/>
          </p:nvSpPr>
          <p:spPr>
            <a:xfrm>
              <a:off x="4392573" y="1905820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065" name="Rectangle 2064"/>
            <p:cNvSpPr>
              <a:spLocks noChangeAspect="1"/>
            </p:cNvSpPr>
            <p:nvPr/>
          </p:nvSpPr>
          <p:spPr>
            <a:xfrm>
              <a:off x="4392573" y="1993602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066" name="Rectangle 2065"/>
            <p:cNvSpPr>
              <a:spLocks noChangeAspect="1"/>
            </p:cNvSpPr>
            <p:nvPr/>
          </p:nvSpPr>
          <p:spPr>
            <a:xfrm>
              <a:off x="4392573" y="1304926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067" name="Rectangle 2066"/>
            <p:cNvSpPr>
              <a:spLocks noChangeAspect="1"/>
            </p:cNvSpPr>
            <p:nvPr/>
          </p:nvSpPr>
          <p:spPr>
            <a:xfrm>
              <a:off x="4392573" y="1818977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068" name="Rectangle 2067"/>
            <p:cNvSpPr>
              <a:spLocks noChangeAspect="1"/>
            </p:cNvSpPr>
            <p:nvPr/>
          </p:nvSpPr>
          <p:spPr>
            <a:xfrm>
              <a:off x="4392573" y="1562100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069" name="Rectangle 2068"/>
            <p:cNvSpPr>
              <a:spLocks noChangeAspect="1"/>
            </p:cNvSpPr>
            <p:nvPr/>
          </p:nvSpPr>
          <p:spPr>
            <a:xfrm>
              <a:off x="4392573" y="1647825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1675" name="Group 2080"/>
          <p:cNvGrpSpPr/>
          <p:nvPr/>
        </p:nvGrpSpPr>
        <p:grpSpPr>
          <a:xfrm>
            <a:off x="5638800" y="2933700"/>
            <a:ext cx="104775" cy="860425"/>
            <a:chOff x="4391025" y="1219200"/>
            <a:chExt cx="104775" cy="860425"/>
          </a:xfrm>
        </p:grpSpPr>
        <p:sp>
          <p:nvSpPr>
            <p:cNvPr id="2082" name="Rectangle 2081"/>
            <p:cNvSpPr>
              <a:spLocks noChangeAspect="1"/>
            </p:cNvSpPr>
            <p:nvPr/>
          </p:nvSpPr>
          <p:spPr>
            <a:xfrm>
              <a:off x="4391025" y="1219200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083" name="Rectangle 2082"/>
            <p:cNvSpPr>
              <a:spLocks noChangeAspect="1"/>
            </p:cNvSpPr>
            <p:nvPr/>
          </p:nvSpPr>
          <p:spPr>
            <a:xfrm>
              <a:off x="4391025" y="1390650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084" name="Rectangle 2083"/>
            <p:cNvSpPr>
              <a:spLocks noChangeAspect="1"/>
            </p:cNvSpPr>
            <p:nvPr/>
          </p:nvSpPr>
          <p:spPr>
            <a:xfrm>
              <a:off x="4392573" y="1476601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085" name="Rectangle 2084"/>
            <p:cNvSpPr>
              <a:spLocks noChangeAspect="1"/>
            </p:cNvSpPr>
            <p:nvPr/>
          </p:nvSpPr>
          <p:spPr>
            <a:xfrm>
              <a:off x="4392573" y="1734037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086" name="Rectangle 2085"/>
            <p:cNvSpPr>
              <a:spLocks noChangeAspect="1"/>
            </p:cNvSpPr>
            <p:nvPr/>
          </p:nvSpPr>
          <p:spPr>
            <a:xfrm>
              <a:off x="4392573" y="1905820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087" name="Rectangle 2086"/>
            <p:cNvSpPr>
              <a:spLocks noChangeAspect="1"/>
            </p:cNvSpPr>
            <p:nvPr/>
          </p:nvSpPr>
          <p:spPr>
            <a:xfrm>
              <a:off x="4392573" y="1993602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088" name="Rectangle 2087"/>
            <p:cNvSpPr>
              <a:spLocks noChangeAspect="1"/>
            </p:cNvSpPr>
            <p:nvPr/>
          </p:nvSpPr>
          <p:spPr>
            <a:xfrm>
              <a:off x="4392573" y="1304926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089" name="Rectangle 2088"/>
            <p:cNvSpPr>
              <a:spLocks noChangeAspect="1"/>
            </p:cNvSpPr>
            <p:nvPr/>
          </p:nvSpPr>
          <p:spPr>
            <a:xfrm>
              <a:off x="4392573" y="1818977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090" name="Rectangle 2089"/>
            <p:cNvSpPr>
              <a:spLocks noChangeAspect="1"/>
            </p:cNvSpPr>
            <p:nvPr/>
          </p:nvSpPr>
          <p:spPr>
            <a:xfrm>
              <a:off x="4392573" y="1562100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091" name="Rectangle 2090"/>
            <p:cNvSpPr>
              <a:spLocks noChangeAspect="1"/>
            </p:cNvSpPr>
            <p:nvPr/>
          </p:nvSpPr>
          <p:spPr>
            <a:xfrm>
              <a:off x="4392573" y="1647825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1676" name="Group 2091"/>
          <p:cNvGrpSpPr/>
          <p:nvPr/>
        </p:nvGrpSpPr>
        <p:grpSpPr>
          <a:xfrm>
            <a:off x="5791200" y="2933700"/>
            <a:ext cx="104775" cy="860425"/>
            <a:chOff x="4391025" y="1219200"/>
            <a:chExt cx="104775" cy="860425"/>
          </a:xfrm>
        </p:grpSpPr>
        <p:sp>
          <p:nvSpPr>
            <p:cNvPr id="2093" name="Rectangle 2092"/>
            <p:cNvSpPr>
              <a:spLocks noChangeAspect="1"/>
            </p:cNvSpPr>
            <p:nvPr/>
          </p:nvSpPr>
          <p:spPr>
            <a:xfrm>
              <a:off x="4391025" y="1219200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094" name="Rectangle 2093"/>
            <p:cNvSpPr>
              <a:spLocks noChangeAspect="1"/>
            </p:cNvSpPr>
            <p:nvPr/>
          </p:nvSpPr>
          <p:spPr>
            <a:xfrm>
              <a:off x="4391025" y="1390650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095" name="Rectangle 2094"/>
            <p:cNvSpPr>
              <a:spLocks noChangeAspect="1"/>
            </p:cNvSpPr>
            <p:nvPr/>
          </p:nvSpPr>
          <p:spPr>
            <a:xfrm>
              <a:off x="4392573" y="1476601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096" name="Rectangle 2095"/>
            <p:cNvSpPr>
              <a:spLocks noChangeAspect="1"/>
            </p:cNvSpPr>
            <p:nvPr/>
          </p:nvSpPr>
          <p:spPr>
            <a:xfrm>
              <a:off x="4392573" y="1734037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097" name="Rectangle 2096"/>
            <p:cNvSpPr>
              <a:spLocks noChangeAspect="1"/>
            </p:cNvSpPr>
            <p:nvPr/>
          </p:nvSpPr>
          <p:spPr>
            <a:xfrm>
              <a:off x="4392573" y="1905820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098" name="Rectangle 2097"/>
            <p:cNvSpPr>
              <a:spLocks noChangeAspect="1"/>
            </p:cNvSpPr>
            <p:nvPr/>
          </p:nvSpPr>
          <p:spPr>
            <a:xfrm>
              <a:off x="4392573" y="1993602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099" name="Rectangle 2098"/>
            <p:cNvSpPr>
              <a:spLocks noChangeAspect="1"/>
            </p:cNvSpPr>
            <p:nvPr/>
          </p:nvSpPr>
          <p:spPr>
            <a:xfrm>
              <a:off x="4392573" y="1304926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100" name="Rectangle 2099"/>
            <p:cNvSpPr>
              <a:spLocks noChangeAspect="1"/>
            </p:cNvSpPr>
            <p:nvPr/>
          </p:nvSpPr>
          <p:spPr>
            <a:xfrm>
              <a:off x="4392573" y="1818977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101" name="Rectangle 2100"/>
            <p:cNvSpPr>
              <a:spLocks noChangeAspect="1"/>
            </p:cNvSpPr>
            <p:nvPr/>
          </p:nvSpPr>
          <p:spPr>
            <a:xfrm>
              <a:off x="4392573" y="1562100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102" name="Rectangle 2101"/>
            <p:cNvSpPr>
              <a:spLocks noChangeAspect="1"/>
            </p:cNvSpPr>
            <p:nvPr/>
          </p:nvSpPr>
          <p:spPr>
            <a:xfrm>
              <a:off x="4392573" y="1647825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1677" name="Group 2102"/>
          <p:cNvGrpSpPr/>
          <p:nvPr/>
        </p:nvGrpSpPr>
        <p:grpSpPr>
          <a:xfrm>
            <a:off x="5943600" y="2933700"/>
            <a:ext cx="104775" cy="860425"/>
            <a:chOff x="4391025" y="1219200"/>
            <a:chExt cx="104775" cy="860425"/>
          </a:xfrm>
        </p:grpSpPr>
        <p:sp>
          <p:nvSpPr>
            <p:cNvPr id="2104" name="Rectangle 2103"/>
            <p:cNvSpPr>
              <a:spLocks noChangeAspect="1"/>
            </p:cNvSpPr>
            <p:nvPr/>
          </p:nvSpPr>
          <p:spPr>
            <a:xfrm>
              <a:off x="4391025" y="1219200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105" name="Rectangle 2104"/>
            <p:cNvSpPr>
              <a:spLocks noChangeAspect="1"/>
            </p:cNvSpPr>
            <p:nvPr/>
          </p:nvSpPr>
          <p:spPr>
            <a:xfrm>
              <a:off x="4391025" y="1390650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106" name="Rectangle 2105"/>
            <p:cNvSpPr>
              <a:spLocks noChangeAspect="1"/>
            </p:cNvSpPr>
            <p:nvPr/>
          </p:nvSpPr>
          <p:spPr>
            <a:xfrm>
              <a:off x="4392573" y="1476601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107" name="Rectangle 2106"/>
            <p:cNvSpPr>
              <a:spLocks noChangeAspect="1"/>
            </p:cNvSpPr>
            <p:nvPr/>
          </p:nvSpPr>
          <p:spPr>
            <a:xfrm>
              <a:off x="4392573" y="1734037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108" name="Rectangle 2107"/>
            <p:cNvSpPr>
              <a:spLocks noChangeAspect="1"/>
            </p:cNvSpPr>
            <p:nvPr/>
          </p:nvSpPr>
          <p:spPr>
            <a:xfrm>
              <a:off x="4392573" y="1905820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109" name="Rectangle 2108"/>
            <p:cNvSpPr>
              <a:spLocks noChangeAspect="1"/>
            </p:cNvSpPr>
            <p:nvPr/>
          </p:nvSpPr>
          <p:spPr>
            <a:xfrm>
              <a:off x="4392573" y="1993602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110" name="Rectangle 2109"/>
            <p:cNvSpPr>
              <a:spLocks noChangeAspect="1"/>
            </p:cNvSpPr>
            <p:nvPr/>
          </p:nvSpPr>
          <p:spPr>
            <a:xfrm>
              <a:off x="4392573" y="1304926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111" name="Rectangle 2110"/>
            <p:cNvSpPr>
              <a:spLocks noChangeAspect="1"/>
            </p:cNvSpPr>
            <p:nvPr/>
          </p:nvSpPr>
          <p:spPr>
            <a:xfrm>
              <a:off x="4392573" y="1818977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112" name="Rectangle 2111"/>
            <p:cNvSpPr>
              <a:spLocks noChangeAspect="1"/>
            </p:cNvSpPr>
            <p:nvPr/>
          </p:nvSpPr>
          <p:spPr>
            <a:xfrm>
              <a:off x="4392573" y="1562100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113" name="Rectangle 2112"/>
            <p:cNvSpPr>
              <a:spLocks noChangeAspect="1"/>
            </p:cNvSpPr>
            <p:nvPr/>
          </p:nvSpPr>
          <p:spPr>
            <a:xfrm>
              <a:off x="4392573" y="1647825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1678" name="Group 2113"/>
          <p:cNvGrpSpPr/>
          <p:nvPr/>
        </p:nvGrpSpPr>
        <p:grpSpPr>
          <a:xfrm>
            <a:off x="6096000" y="2933700"/>
            <a:ext cx="104775" cy="860425"/>
            <a:chOff x="4391025" y="1219200"/>
            <a:chExt cx="104775" cy="860425"/>
          </a:xfrm>
        </p:grpSpPr>
        <p:sp>
          <p:nvSpPr>
            <p:cNvPr id="2115" name="Rectangle 2114"/>
            <p:cNvSpPr>
              <a:spLocks noChangeAspect="1"/>
            </p:cNvSpPr>
            <p:nvPr/>
          </p:nvSpPr>
          <p:spPr>
            <a:xfrm>
              <a:off x="4391025" y="1219200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116" name="Rectangle 2115"/>
            <p:cNvSpPr>
              <a:spLocks noChangeAspect="1"/>
            </p:cNvSpPr>
            <p:nvPr/>
          </p:nvSpPr>
          <p:spPr>
            <a:xfrm>
              <a:off x="4391025" y="1390650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117" name="Rectangle 2116"/>
            <p:cNvSpPr>
              <a:spLocks noChangeAspect="1"/>
            </p:cNvSpPr>
            <p:nvPr/>
          </p:nvSpPr>
          <p:spPr>
            <a:xfrm>
              <a:off x="4392573" y="1476601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118" name="Rectangle 2117"/>
            <p:cNvSpPr>
              <a:spLocks noChangeAspect="1"/>
            </p:cNvSpPr>
            <p:nvPr/>
          </p:nvSpPr>
          <p:spPr>
            <a:xfrm>
              <a:off x="4392573" y="1734037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119" name="Rectangle 2118"/>
            <p:cNvSpPr>
              <a:spLocks noChangeAspect="1"/>
            </p:cNvSpPr>
            <p:nvPr/>
          </p:nvSpPr>
          <p:spPr>
            <a:xfrm>
              <a:off x="4392573" y="1905820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120" name="Rectangle 2119"/>
            <p:cNvSpPr>
              <a:spLocks noChangeAspect="1"/>
            </p:cNvSpPr>
            <p:nvPr/>
          </p:nvSpPr>
          <p:spPr>
            <a:xfrm>
              <a:off x="4392573" y="1993602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121" name="Rectangle 2120"/>
            <p:cNvSpPr>
              <a:spLocks noChangeAspect="1"/>
            </p:cNvSpPr>
            <p:nvPr/>
          </p:nvSpPr>
          <p:spPr>
            <a:xfrm>
              <a:off x="4392573" y="1304926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122" name="Rectangle 2121"/>
            <p:cNvSpPr>
              <a:spLocks noChangeAspect="1"/>
            </p:cNvSpPr>
            <p:nvPr/>
          </p:nvSpPr>
          <p:spPr>
            <a:xfrm>
              <a:off x="4392573" y="1818977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123" name="Rectangle 2122"/>
            <p:cNvSpPr>
              <a:spLocks noChangeAspect="1"/>
            </p:cNvSpPr>
            <p:nvPr/>
          </p:nvSpPr>
          <p:spPr>
            <a:xfrm>
              <a:off x="4392573" y="1562100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124" name="Rectangle 2123"/>
            <p:cNvSpPr>
              <a:spLocks noChangeAspect="1"/>
            </p:cNvSpPr>
            <p:nvPr/>
          </p:nvSpPr>
          <p:spPr>
            <a:xfrm>
              <a:off x="4392573" y="1647825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917" name="Group 2058"/>
          <p:cNvGrpSpPr/>
          <p:nvPr/>
        </p:nvGrpSpPr>
        <p:grpSpPr>
          <a:xfrm>
            <a:off x="5915025" y="1539875"/>
            <a:ext cx="104775" cy="860425"/>
            <a:chOff x="4391025" y="1219200"/>
            <a:chExt cx="104775" cy="860425"/>
          </a:xfrm>
        </p:grpSpPr>
        <p:sp>
          <p:nvSpPr>
            <p:cNvPr id="918" name="Rectangle 917"/>
            <p:cNvSpPr>
              <a:spLocks noChangeAspect="1"/>
            </p:cNvSpPr>
            <p:nvPr/>
          </p:nvSpPr>
          <p:spPr>
            <a:xfrm>
              <a:off x="4391025" y="1219200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19" name="Rectangle 918"/>
            <p:cNvSpPr>
              <a:spLocks noChangeAspect="1"/>
            </p:cNvSpPr>
            <p:nvPr/>
          </p:nvSpPr>
          <p:spPr>
            <a:xfrm>
              <a:off x="4391025" y="1390650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20" name="Rectangle 919"/>
            <p:cNvSpPr>
              <a:spLocks noChangeAspect="1"/>
            </p:cNvSpPr>
            <p:nvPr/>
          </p:nvSpPr>
          <p:spPr>
            <a:xfrm>
              <a:off x="4392573" y="1476601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21" name="Rectangle 920"/>
            <p:cNvSpPr>
              <a:spLocks noChangeAspect="1"/>
            </p:cNvSpPr>
            <p:nvPr/>
          </p:nvSpPr>
          <p:spPr>
            <a:xfrm>
              <a:off x="4392573" y="1734037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22" name="Rectangle 921"/>
            <p:cNvSpPr>
              <a:spLocks noChangeAspect="1"/>
            </p:cNvSpPr>
            <p:nvPr/>
          </p:nvSpPr>
          <p:spPr>
            <a:xfrm>
              <a:off x="4392573" y="1905820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23" name="Rectangle 922"/>
            <p:cNvSpPr>
              <a:spLocks noChangeAspect="1"/>
            </p:cNvSpPr>
            <p:nvPr/>
          </p:nvSpPr>
          <p:spPr>
            <a:xfrm>
              <a:off x="4392573" y="1993602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24" name="Rectangle 923"/>
            <p:cNvSpPr>
              <a:spLocks noChangeAspect="1"/>
            </p:cNvSpPr>
            <p:nvPr/>
          </p:nvSpPr>
          <p:spPr>
            <a:xfrm>
              <a:off x="4392573" y="1304926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25" name="Rectangle 924"/>
            <p:cNvSpPr>
              <a:spLocks noChangeAspect="1"/>
            </p:cNvSpPr>
            <p:nvPr/>
          </p:nvSpPr>
          <p:spPr>
            <a:xfrm>
              <a:off x="4392573" y="1818977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26" name="Rectangle 925"/>
            <p:cNvSpPr>
              <a:spLocks noChangeAspect="1"/>
            </p:cNvSpPr>
            <p:nvPr/>
          </p:nvSpPr>
          <p:spPr>
            <a:xfrm>
              <a:off x="4392573" y="1562100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27" name="Rectangle 926"/>
            <p:cNvSpPr>
              <a:spLocks noChangeAspect="1"/>
            </p:cNvSpPr>
            <p:nvPr/>
          </p:nvSpPr>
          <p:spPr>
            <a:xfrm>
              <a:off x="4392573" y="1647825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975" name="Group 2058"/>
          <p:cNvGrpSpPr/>
          <p:nvPr/>
        </p:nvGrpSpPr>
        <p:grpSpPr>
          <a:xfrm>
            <a:off x="6067425" y="1539875"/>
            <a:ext cx="104775" cy="860425"/>
            <a:chOff x="4391025" y="1219200"/>
            <a:chExt cx="104775" cy="860425"/>
          </a:xfrm>
        </p:grpSpPr>
        <p:sp>
          <p:nvSpPr>
            <p:cNvPr id="976" name="Rectangle 975"/>
            <p:cNvSpPr>
              <a:spLocks noChangeAspect="1"/>
            </p:cNvSpPr>
            <p:nvPr/>
          </p:nvSpPr>
          <p:spPr>
            <a:xfrm>
              <a:off x="4391025" y="1219200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77" name="Rectangle 976"/>
            <p:cNvSpPr>
              <a:spLocks noChangeAspect="1"/>
            </p:cNvSpPr>
            <p:nvPr/>
          </p:nvSpPr>
          <p:spPr>
            <a:xfrm>
              <a:off x="4391025" y="1390650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78" name="Rectangle 977"/>
            <p:cNvSpPr>
              <a:spLocks noChangeAspect="1"/>
            </p:cNvSpPr>
            <p:nvPr/>
          </p:nvSpPr>
          <p:spPr>
            <a:xfrm>
              <a:off x="4392573" y="1476601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79" name="Rectangle 978"/>
            <p:cNvSpPr>
              <a:spLocks noChangeAspect="1"/>
            </p:cNvSpPr>
            <p:nvPr/>
          </p:nvSpPr>
          <p:spPr>
            <a:xfrm>
              <a:off x="4392573" y="1734037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80" name="Rectangle 979"/>
            <p:cNvSpPr>
              <a:spLocks noChangeAspect="1"/>
            </p:cNvSpPr>
            <p:nvPr/>
          </p:nvSpPr>
          <p:spPr>
            <a:xfrm>
              <a:off x="4392573" y="1905820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81" name="Rectangle 980"/>
            <p:cNvSpPr>
              <a:spLocks noChangeAspect="1"/>
            </p:cNvSpPr>
            <p:nvPr/>
          </p:nvSpPr>
          <p:spPr>
            <a:xfrm>
              <a:off x="4392573" y="1993602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82" name="Rectangle 981"/>
            <p:cNvSpPr>
              <a:spLocks noChangeAspect="1"/>
            </p:cNvSpPr>
            <p:nvPr/>
          </p:nvSpPr>
          <p:spPr>
            <a:xfrm>
              <a:off x="4392573" y="1304926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83" name="Rectangle 982"/>
            <p:cNvSpPr>
              <a:spLocks noChangeAspect="1"/>
            </p:cNvSpPr>
            <p:nvPr/>
          </p:nvSpPr>
          <p:spPr>
            <a:xfrm>
              <a:off x="4392573" y="1818977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84" name="Rectangle 983"/>
            <p:cNvSpPr>
              <a:spLocks noChangeAspect="1"/>
            </p:cNvSpPr>
            <p:nvPr/>
          </p:nvSpPr>
          <p:spPr>
            <a:xfrm>
              <a:off x="4392573" y="1562100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14" name="Rectangle 1013"/>
            <p:cNvSpPr>
              <a:spLocks noChangeAspect="1"/>
            </p:cNvSpPr>
            <p:nvPr/>
          </p:nvSpPr>
          <p:spPr>
            <a:xfrm>
              <a:off x="4392573" y="1647825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1039" name="Group 2058"/>
          <p:cNvGrpSpPr/>
          <p:nvPr/>
        </p:nvGrpSpPr>
        <p:grpSpPr>
          <a:xfrm>
            <a:off x="6219825" y="1539875"/>
            <a:ext cx="104775" cy="860425"/>
            <a:chOff x="4391025" y="1219200"/>
            <a:chExt cx="104775" cy="860425"/>
          </a:xfrm>
        </p:grpSpPr>
        <p:sp>
          <p:nvSpPr>
            <p:cNvPr id="1040" name="Rectangle 1039"/>
            <p:cNvSpPr>
              <a:spLocks noChangeAspect="1"/>
            </p:cNvSpPr>
            <p:nvPr/>
          </p:nvSpPr>
          <p:spPr>
            <a:xfrm>
              <a:off x="4391025" y="1219200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41" name="Rectangle 1040"/>
            <p:cNvSpPr>
              <a:spLocks noChangeAspect="1"/>
            </p:cNvSpPr>
            <p:nvPr/>
          </p:nvSpPr>
          <p:spPr>
            <a:xfrm>
              <a:off x="4391025" y="1390650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42" name="Rectangle 1041"/>
            <p:cNvSpPr>
              <a:spLocks noChangeAspect="1"/>
            </p:cNvSpPr>
            <p:nvPr/>
          </p:nvSpPr>
          <p:spPr>
            <a:xfrm>
              <a:off x="4392573" y="1476601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43" name="Rectangle 1042"/>
            <p:cNvSpPr>
              <a:spLocks noChangeAspect="1"/>
            </p:cNvSpPr>
            <p:nvPr/>
          </p:nvSpPr>
          <p:spPr>
            <a:xfrm>
              <a:off x="4392573" y="1734037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44" name="Rectangle 1043"/>
            <p:cNvSpPr>
              <a:spLocks noChangeAspect="1"/>
            </p:cNvSpPr>
            <p:nvPr/>
          </p:nvSpPr>
          <p:spPr>
            <a:xfrm>
              <a:off x="4392573" y="1905820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45" name="Rectangle 1044"/>
            <p:cNvSpPr>
              <a:spLocks noChangeAspect="1"/>
            </p:cNvSpPr>
            <p:nvPr/>
          </p:nvSpPr>
          <p:spPr>
            <a:xfrm>
              <a:off x="4392573" y="1993602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46" name="Rectangle 1045"/>
            <p:cNvSpPr>
              <a:spLocks noChangeAspect="1"/>
            </p:cNvSpPr>
            <p:nvPr/>
          </p:nvSpPr>
          <p:spPr>
            <a:xfrm>
              <a:off x="4392573" y="1304926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47" name="Rectangle 1046"/>
            <p:cNvSpPr>
              <a:spLocks noChangeAspect="1"/>
            </p:cNvSpPr>
            <p:nvPr/>
          </p:nvSpPr>
          <p:spPr>
            <a:xfrm>
              <a:off x="4392573" y="1818977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48" name="Rectangle 1047"/>
            <p:cNvSpPr>
              <a:spLocks noChangeAspect="1"/>
            </p:cNvSpPr>
            <p:nvPr/>
          </p:nvSpPr>
          <p:spPr>
            <a:xfrm>
              <a:off x="4392573" y="1562100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49" name="Rectangle 1048"/>
            <p:cNvSpPr>
              <a:spLocks noChangeAspect="1"/>
            </p:cNvSpPr>
            <p:nvPr/>
          </p:nvSpPr>
          <p:spPr>
            <a:xfrm>
              <a:off x="4392573" y="1647825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1137" name="Group 2058"/>
          <p:cNvGrpSpPr/>
          <p:nvPr/>
        </p:nvGrpSpPr>
        <p:grpSpPr>
          <a:xfrm>
            <a:off x="6372225" y="1539875"/>
            <a:ext cx="104775" cy="860425"/>
            <a:chOff x="4391025" y="1219200"/>
            <a:chExt cx="104775" cy="860425"/>
          </a:xfrm>
        </p:grpSpPr>
        <p:sp>
          <p:nvSpPr>
            <p:cNvPr id="1138" name="Rectangle 1137"/>
            <p:cNvSpPr>
              <a:spLocks noChangeAspect="1"/>
            </p:cNvSpPr>
            <p:nvPr/>
          </p:nvSpPr>
          <p:spPr>
            <a:xfrm>
              <a:off x="4391025" y="1219200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39" name="Rectangle 1138"/>
            <p:cNvSpPr>
              <a:spLocks noChangeAspect="1"/>
            </p:cNvSpPr>
            <p:nvPr/>
          </p:nvSpPr>
          <p:spPr>
            <a:xfrm>
              <a:off x="4391025" y="1390650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40" name="Rectangle 1139"/>
            <p:cNvSpPr>
              <a:spLocks noChangeAspect="1"/>
            </p:cNvSpPr>
            <p:nvPr/>
          </p:nvSpPr>
          <p:spPr>
            <a:xfrm>
              <a:off x="4392573" y="1476601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41" name="Rectangle 1140"/>
            <p:cNvSpPr>
              <a:spLocks noChangeAspect="1"/>
            </p:cNvSpPr>
            <p:nvPr/>
          </p:nvSpPr>
          <p:spPr>
            <a:xfrm>
              <a:off x="4392573" y="1734037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42" name="Rectangle 1141"/>
            <p:cNvSpPr>
              <a:spLocks noChangeAspect="1"/>
            </p:cNvSpPr>
            <p:nvPr/>
          </p:nvSpPr>
          <p:spPr>
            <a:xfrm>
              <a:off x="4392573" y="1905820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43" name="Rectangle 1142"/>
            <p:cNvSpPr>
              <a:spLocks noChangeAspect="1"/>
            </p:cNvSpPr>
            <p:nvPr/>
          </p:nvSpPr>
          <p:spPr>
            <a:xfrm>
              <a:off x="4392573" y="1993602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44" name="Rectangle 1143"/>
            <p:cNvSpPr>
              <a:spLocks noChangeAspect="1"/>
            </p:cNvSpPr>
            <p:nvPr/>
          </p:nvSpPr>
          <p:spPr>
            <a:xfrm>
              <a:off x="4392573" y="1304926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45" name="Rectangle 1144"/>
            <p:cNvSpPr>
              <a:spLocks noChangeAspect="1"/>
            </p:cNvSpPr>
            <p:nvPr/>
          </p:nvSpPr>
          <p:spPr>
            <a:xfrm>
              <a:off x="4392573" y="1818977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46" name="Rectangle 1145"/>
            <p:cNvSpPr>
              <a:spLocks noChangeAspect="1"/>
            </p:cNvSpPr>
            <p:nvPr/>
          </p:nvSpPr>
          <p:spPr>
            <a:xfrm>
              <a:off x="4392573" y="1562100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47" name="Rectangle 1146"/>
            <p:cNvSpPr>
              <a:spLocks noChangeAspect="1"/>
            </p:cNvSpPr>
            <p:nvPr/>
          </p:nvSpPr>
          <p:spPr>
            <a:xfrm>
              <a:off x="4392573" y="1647825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1148" name="Group 2058"/>
          <p:cNvGrpSpPr/>
          <p:nvPr/>
        </p:nvGrpSpPr>
        <p:grpSpPr>
          <a:xfrm>
            <a:off x="6524625" y="1539875"/>
            <a:ext cx="104775" cy="860425"/>
            <a:chOff x="4391025" y="1219200"/>
            <a:chExt cx="104775" cy="860425"/>
          </a:xfrm>
        </p:grpSpPr>
        <p:sp>
          <p:nvSpPr>
            <p:cNvPr id="1149" name="Rectangle 1148"/>
            <p:cNvSpPr>
              <a:spLocks noChangeAspect="1"/>
            </p:cNvSpPr>
            <p:nvPr/>
          </p:nvSpPr>
          <p:spPr>
            <a:xfrm>
              <a:off x="4391025" y="1219200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50" name="Rectangle 1149"/>
            <p:cNvSpPr>
              <a:spLocks noChangeAspect="1"/>
            </p:cNvSpPr>
            <p:nvPr/>
          </p:nvSpPr>
          <p:spPr>
            <a:xfrm>
              <a:off x="4391025" y="1390650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51" name="Rectangle 1150"/>
            <p:cNvSpPr>
              <a:spLocks noChangeAspect="1"/>
            </p:cNvSpPr>
            <p:nvPr/>
          </p:nvSpPr>
          <p:spPr>
            <a:xfrm>
              <a:off x="4392573" y="1476601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52" name="Rectangle 1151"/>
            <p:cNvSpPr>
              <a:spLocks noChangeAspect="1"/>
            </p:cNvSpPr>
            <p:nvPr/>
          </p:nvSpPr>
          <p:spPr>
            <a:xfrm>
              <a:off x="4392573" y="1734037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53" name="Rectangle 1152"/>
            <p:cNvSpPr>
              <a:spLocks noChangeAspect="1"/>
            </p:cNvSpPr>
            <p:nvPr/>
          </p:nvSpPr>
          <p:spPr>
            <a:xfrm>
              <a:off x="4392573" y="1905820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54" name="Rectangle 1153"/>
            <p:cNvSpPr>
              <a:spLocks noChangeAspect="1"/>
            </p:cNvSpPr>
            <p:nvPr/>
          </p:nvSpPr>
          <p:spPr>
            <a:xfrm>
              <a:off x="4392573" y="1993602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55" name="Rectangle 1154"/>
            <p:cNvSpPr>
              <a:spLocks noChangeAspect="1"/>
            </p:cNvSpPr>
            <p:nvPr/>
          </p:nvSpPr>
          <p:spPr>
            <a:xfrm>
              <a:off x="4392573" y="1304926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56" name="Rectangle 1155"/>
            <p:cNvSpPr>
              <a:spLocks noChangeAspect="1"/>
            </p:cNvSpPr>
            <p:nvPr/>
          </p:nvSpPr>
          <p:spPr>
            <a:xfrm>
              <a:off x="4392573" y="1818977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57" name="Rectangle 1156"/>
            <p:cNvSpPr>
              <a:spLocks noChangeAspect="1"/>
            </p:cNvSpPr>
            <p:nvPr/>
          </p:nvSpPr>
          <p:spPr>
            <a:xfrm>
              <a:off x="4392573" y="1562100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58" name="Rectangle 1157"/>
            <p:cNvSpPr>
              <a:spLocks noChangeAspect="1"/>
            </p:cNvSpPr>
            <p:nvPr/>
          </p:nvSpPr>
          <p:spPr>
            <a:xfrm>
              <a:off x="4392573" y="1647825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1159" name="Group 2058"/>
          <p:cNvGrpSpPr/>
          <p:nvPr/>
        </p:nvGrpSpPr>
        <p:grpSpPr>
          <a:xfrm>
            <a:off x="6677025" y="1539875"/>
            <a:ext cx="104775" cy="860425"/>
            <a:chOff x="4391025" y="1219200"/>
            <a:chExt cx="104775" cy="860425"/>
          </a:xfrm>
        </p:grpSpPr>
        <p:sp>
          <p:nvSpPr>
            <p:cNvPr id="1160" name="Rectangle 1159"/>
            <p:cNvSpPr>
              <a:spLocks noChangeAspect="1"/>
            </p:cNvSpPr>
            <p:nvPr/>
          </p:nvSpPr>
          <p:spPr>
            <a:xfrm>
              <a:off x="4391025" y="1219200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61" name="Rectangle 1160"/>
            <p:cNvSpPr>
              <a:spLocks noChangeAspect="1"/>
            </p:cNvSpPr>
            <p:nvPr/>
          </p:nvSpPr>
          <p:spPr>
            <a:xfrm>
              <a:off x="4391025" y="1390650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62" name="Rectangle 1161"/>
            <p:cNvSpPr>
              <a:spLocks noChangeAspect="1"/>
            </p:cNvSpPr>
            <p:nvPr/>
          </p:nvSpPr>
          <p:spPr>
            <a:xfrm>
              <a:off x="4392573" y="1476601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63" name="Rectangle 1162"/>
            <p:cNvSpPr>
              <a:spLocks noChangeAspect="1"/>
            </p:cNvSpPr>
            <p:nvPr/>
          </p:nvSpPr>
          <p:spPr>
            <a:xfrm>
              <a:off x="4392573" y="1734037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64" name="Rectangle 1163"/>
            <p:cNvSpPr>
              <a:spLocks noChangeAspect="1"/>
            </p:cNvSpPr>
            <p:nvPr/>
          </p:nvSpPr>
          <p:spPr>
            <a:xfrm>
              <a:off x="4392573" y="1905820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65" name="Rectangle 1164"/>
            <p:cNvSpPr>
              <a:spLocks noChangeAspect="1"/>
            </p:cNvSpPr>
            <p:nvPr/>
          </p:nvSpPr>
          <p:spPr>
            <a:xfrm>
              <a:off x="4392573" y="1993602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66" name="Rectangle 1165"/>
            <p:cNvSpPr>
              <a:spLocks noChangeAspect="1"/>
            </p:cNvSpPr>
            <p:nvPr/>
          </p:nvSpPr>
          <p:spPr>
            <a:xfrm>
              <a:off x="4392573" y="1304926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67" name="Rectangle 1166"/>
            <p:cNvSpPr>
              <a:spLocks noChangeAspect="1"/>
            </p:cNvSpPr>
            <p:nvPr/>
          </p:nvSpPr>
          <p:spPr>
            <a:xfrm>
              <a:off x="4392573" y="1818977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68" name="Rectangle 1167"/>
            <p:cNvSpPr>
              <a:spLocks noChangeAspect="1"/>
            </p:cNvSpPr>
            <p:nvPr/>
          </p:nvSpPr>
          <p:spPr>
            <a:xfrm>
              <a:off x="4392573" y="1562100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69" name="Rectangle 1168"/>
            <p:cNvSpPr>
              <a:spLocks noChangeAspect="1"/>
            </p:cNvSpPr>
            <p:nvPr/>
          </p:nvSpPr>
          <p:spPr>
            <a:xfrm>
              <a:off x="4392573" y="1647825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1170" name="Group 2058"/>
          <p:cNvGrpSpPr/>
          <p:nvPr/>
        </p:nvGrpSpPr>
        <p:grpSpPr>
          <a:xfrm>
            <a:off x="6829425" y="1539875"/>
            <a:ext cx="104775" cy="860425"/>
            <a:chOff x="4391025" y="1219200"/>
            <a:chExt cx="104775" cy="860425"/>
          </a:xfrm>
        </p:grpSpPr>
        <p:sp>
          <p:nvSpPr>
            <p:cNvPr id="1171" name="Rectangle 1170"/>
            <p:cNvSpPr>
              <a:spLocks noChangeAspect="1"/>
            </p:cNvSpPr>
            <p:nvPr/>
          </p:nvSpPr>
          <p:spPr>
            <a:xfrm>
              <a:off x="4391025" y="1219200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72" name="Rectangle 1171"/>
            <p:cNvSpPr>
              <a:spLocks noChangeAspect="1"/>
            </p:cNvSpPr>
            <p:nvPr/>
          </p:nvSpPr>
          <p:spPr>
            <a:xfrm>
              <a:off x="4391025" y="1390650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73" name="Rectangle 1172"/>
            <p:cNvSpPr>
              <a:spLocks noChangeAspect="1"/>
            </p:cNvSpPr>
            <p:nvPr/>
          </p:nvSpPr>
          <p:spPr>
            <a:xfrm>
              <a:off x="4392573" y="1476601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74" name="Rectangle 1173"/>
            <p:cNvSpPr>
              <a:spLocks noChangeAspect="1"/>
            </p:cNvSpPr>
            <p:nvPr/>
          </p:nvSpPr>
          <p:spPr>
            <a:xfrm>
              <a:off x="4392573" y="1734037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75" name="Rectangle 1174"/>
            <p:cNvSpPr>
              <a:spLocks noChangeAspect="1"/>
            </p:cNvSpPr>
            <p:nvPr/>
          </p:nvSpPr>
          <p:spPr>
            <a:xfrm>
              <a:off x="4392573" y="1905820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76" name="Rectangle 1175"/>
            <p:cNvSpPr>
              <a:spLocks noChangeAspect="1"/>
            </p:cNvSpPr>
            <p:nvPr/>
          </p:nvSpPr>
          <p:spPr>
            <a:xfrm>
              <a:off x="4392573" y="1993602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77" name="Rectangle 1176"/>
            <p:cNvSpPr>
              <a:spLocks noChangeAspect="1"/>
            </p:cNvSpPr>
            <p:nvPr/>
          </p:nvSpPr>
          <p:spPr>
            <a:xfrm>
              <a:off x="4392573" y="1304926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78" name="Rectangle 1177"/>
            <p:cNvSpPr>
              <a:spLocks noChangeAspect="1"/>
            </p:cNvSpPr>
            <p:nvPr/>
          </p:nvSpPr>
          <p:spPr>
            <a:xfrm>
              <a:off x="4392573" y="1818977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79" name="Rectangle 1178"/>
            <p:cNvSpPr>
              <a:spLocks noChangeAspect="1"/>
            </p:cNvSpPr>
            <p:nvPr/>
          </p:nvSpPr>
          <p:spPr>
            <a:xfrm>
              <a:off x="4392573" y="1562100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80" name="Rectangle 1179"/>
            <p:cNvSpPr>
              <a:spLocks noChangeAspect="1"/>
            </p:cNvSpPr>
            <p:nvPr/>
          </p:nvSpPr>
          <p:spPr>
            <a:xfrm>
              <a:off x="4392573" y="1647825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1181" name="Group 1659"/>
          <p:cNvGrpSpPr>
            <a:grpSpLocks noChangeAspect="1"/>
          </p:cNvGrpSpPr>
          <p:nvPr/>
        </p:nvGrpSpPr>
        <p:grpSpPr>
          <a:xfrm>
            <a:off x="3581400" y="3162300"/>
            <a:ext cx="1027733" cy="838200"/>
            <a:chOff x="342900" y="1597194"/>
            <a:chExt cx="2287122" cy="2238402"/>
          </a:xfrm>
          <a:solidFill>
            <a:schemeClr val="accent6"/>
          </a:solidFill>
        </p:grpSpPr>
        <p:grpSp>
          <p:nvGrpSpPr>
            <p:cNvPr id="1182" name="Group 8"/>
            <p:cNvGrpSpPr>
              <a:grpSpLocks noChangeAspect="1"/>
            </p:cNvGrpSpPr>
            <p:nvPr/>
          </p:nvGrpSpPr>
          <p:grpSpPr>
            <a:xfrm>
              <a:off x="3429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293" name="Rectangle 1292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94" name="Rectangle 1293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95" name="Rectangle 1294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96" name="Rectangle 1295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97" name="Rectangle 1296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98" name="Rectangle 1297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99" name="Rectangle 1298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00" name="Rectangle 1299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01" name="Rectangle 1300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02" name="Rectangle 1301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183" name="Group 9"/>
            <p:cNvGrpSpPr>
              <a:grpSpLocks noChangeAspect="1"/>
            </p:cNvGrpSpPr>
            <p:nvPr/>
          </p:nvGrpSpPr>
          <p:grpSpPr>
            <a:xfrm>
              <a:off x="5715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283" name="Rectangle 1282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84" name="Rectangle 1283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85" name="Rectangle 1284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86" name="Rectangle 1285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87" name="Rectangle 1286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88" name="Rectangle 1287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89" name="Rectangle 1288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90" name="Rectangle 1289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91" name="Rectangle 1290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92" name="Rectangle 1291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184" name="Group 10"/>
            <p:cNvGrpSpPr>
              <a:grpSpLocks noChangeAspect="1"/>
            </p:cNvGrpSpPr>
            <p:nvPr/>
          </p:nvGrpSpPr>
          <p:grpSpPr>
            <a:xfrm>
              <a:off x="8001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273" name="Rectangle 1272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74" name="Rectangle 1273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75" name="Rectangle 1274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76" name="Rectangle 1275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77" name="Rectangle 1276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78" name="Rectangle 1277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79" name="Rectangle 1278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80" name="Rectangle 1279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81" name="Rectangle 1280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82" name="Rectangle 1281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185" name="Group 11"/>
            <p:cNvGrpSpPr>
              <a:grpSpLocks noChangeAspect="1"/>
            </p:cNvGrpSpPr>
            <p:nvPr/>
          </p:nvGrpSpPr>
          <p:grpSpPr>
            <a:xfrm>
              <a:off x="10287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263" name="Rectangle 1262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64" name="Rectangle 1263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65" name="Rectangle 1264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66" name="Rectangle 1265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67" name="Rectangle 1266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68" name="Rectangle 1267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69" name="Rectangle 1268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70" name="Rectangle 1269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71" name="Rectangle 1270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72" name="Rectangle 1271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186" name="Group 12"/>
            <p:cNvGrpSpPr>
              <a:grpSpLocks noChangeAspect="1"/>
            </p:cNvGrpSpPr>
            <p:nvPr/>
          </p:nvGrpSpPr>
          <p:grpSpPr>
            <a:xfrm>
              <a:off x="1257299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253" name="Rectangle 1252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54" name="Rectangle 1253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55" name="Rectangle 1254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56" name="Rectangle 1255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57" name="Rectangle 1256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58" name="Rectangle 1257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59" name="Rectangle 1258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60" name="Rectangle 1259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61" name="Rectangle 1260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62" name="Rectangle 1261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187" name="Group 13"/>
            <p:cNvGrpSpPr>
              <a:grpSpLocks noChangeAspect="1"/>
            </p:cNvGrpSpPr>
            <p:nvPr/>
          </p:nvGrpSpPr>
          <p:grpSpPr>
            <a:xfrm>
              <a:off x="1485899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232" name="Rectangle 1231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33" name="Rectangle 1232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34" name="Rectangle 1233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35" name="Rectangle 1234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36" name="Rectangle 1235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48" name="Rectangle 1247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49" name="Rectangle 1248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50" name="Rectangle 1249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51" name="Rectangle 1250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52" name="Rectangle 1251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188" name="Group 14"/>
            <p:cNvGrpSpPr>
              <a:grpSpLocks noChangeAspect="1"/>
            </p:cNvGrpSpPr>
            <p:nvPr/>
          </p:nvGrpSpPr>
          <p:grpSpPr>
            <a:xfrm>
              <a:off x="1714499" y="1597194"/>
              <a:ext cx="229727" cy="2238402"/>
              <a:chOff x="3882188" y="2366825"/>
              <a:chExt cx="182884" cy="1781967"/>
            </a:xfrm>
            <a:grpFill/>
          </p:grpSpPr>
          <p:sp>
            <p:nvSpPr>
              <p:cNvPr id="1222" name="Rectangle 1221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23" name="Rectangle 1222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24" name="Rectangle 1223"/>
              <p:cNvSpPr>
                <a:spLocks noChangeAspect="1"/>
              </p:cNvSpPr>
              <p:nvPr/>
            </p:nvSpPr>
            <p:spPr>
              <a:xfrm>
                <a:off x="3882192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25" name="Rectangle 1224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26" name="Rectangle 1225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27" name="Rectangle 1226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28" name="Rectangle 1227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29" name="Rectangle 1228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30" name="Rectangle 1229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31" name="Rectangle 1230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189" name="Group 15"/>
            <p:cNvGrpSpPr>
              <a:grpSpLocks noChangeAspect="1"/>
            </p:cNvGrpSpPr>
            <p:nvPr/>
          </p:nvGrpSpPr>
          <p:grpSpPr>
            <a:xfrm>
              <a:off x="19431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212" name="Rectangle 1211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13" name="Rectangle 1212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14" name="Rectangle 1213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15" name="Rectangle 1214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16" name="Rectangle 1215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17" name="Rectangle 1216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18" name="Rectangle 1217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19" name="Rectangle 1218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20" name="Rectangle 1219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21" name="Rectangle 1220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190" name="Group 16"/>
            <p:cNvGrpSpPr>
              <a:grpSpLocks noChangeAspect="1"/>
            </p:cNvGrpSpPr>
            <p:nvPr/>
          </p:nvGrpSpPr>
          <p:grpSpPr>
            <a:xfrm>
              <a:off x="2171703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202" name="Rectangle 1201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03" name="Rectangle 1202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04" name="Rectangle 1203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05" name="Rectangle 1204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06" name="Rectangle 1205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07" name="Rectangle 1206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08" name="Rectangle 1207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09" name="Rectangle 1208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10" name="Rectangle 1209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11" name="Rectangle 1210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191" name="Group 17"/>
            <p:cNvGrpSpPr>
              <a:grpSpLocks noChangeAspect="1"/>
            </p:cNvGrpSpPr>
            <p:nvPr/>
          </p:nvGrpSpPr>
          <p:grpSpPr>
            <a:xfrm>
              <a:off x="24003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192" name="Rectangle 1191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93" name="Rectangle 1192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94" name="Rectangle 1193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95" name="Rectangle 1194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96" name="Rectangle 1195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97" name="Rectangle 1196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98" name="Rectangle 1197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99" name="Rectangle 1198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00" name="Rectangle 1199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01" name="Rectangle 1200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1303" name="Group 2080"/>
          <p:cNvGrpSpPr/>
          <p:nvPr/>
        </p:nvGrpSpPr>
        <p:grpSpPr>
          <a:xfrm>
            <a:off x="6257925" y="2933700"/>
            <a:ext cx="104775" cy="860425"/>
            <a:chOff x="4391025" y="1219200"/>
            <a:chExt cx="104775" cy="860425"/>
          </a:xfrm>
        </p:grpSpPr>
        <p:sp>
          <p:nvSpPr>
            <p:cNvPr id="1304" name="Rectangle 1303"/>
            <p:cNvSpPr>
              <a:spLocks noChangeAspect="1"/>
            </p:cNvSpPr>
            <p:nvPr/>
          </p:nvSpPr>
          <p:spPr>
            <a:xfrm>
              <a:off x="4391025" y="1219200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05" name="Rectangle 1304"/>
            <p:cNvSpPr>
              <a:spLocks noChangeAspect="1"/>
            </p:cNvSpPr>
            <p:nvPr/>
          </p:nvSpPr>
          <p:spPr>
            <a:xfrm>
              <a:off x="4391025" y="1390650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06" name="Rectangle 1305"/>
            <p:cNvSpPr>
              <a:spLocks noChangeAspect="1"/>
            </p:cNvSpPr>
            <p:nvPr/>
          </p:nvSpPr>
          <p:spPr>
            <a:xfrm>
              <a:off x="4392573" y="1476601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07" name="Rectangle 1306"/>
            <p:cNvSpPr>
              <a:spLocks noChangeAspect="1"/>
            </p:cNvSpPr>
            <p:nvPr/>
          </p:nvSpPr>
          <p:spPr>
            <a:xfrm>
              <a:off x="4392573" y="1734037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08" name="Rectangle 1307"/>
            <p:cNvSpPr>
              <a:spLocks noChangeAspect="1"/>
            </p:cNvSpPr>
            <p:nvPr/>
          </p:nvSpPr>
          <p:spPr>
            <a:xfrm>
              <a:off x="4392573" y="1905820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09" name="Rectangle 1308"/>
            <p:cNvSpPr>
              <a:spLocks noChangeAspect="1"/>
            </p:cNvSpPr>
            <p:nvPr/>
          </p:nvSpPr>
          <p:spPr>
            <a:xfrm>
              <a:off x="4392573" y="1993602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10" name="Rectangle 1309"/>
            <p:cNvSpPr>
              <a:spLocks noChangeAspect="1"/>
            </p:cNvSpPr>
            <p:nvPr/>
          </p:nvSpPr>
          <p:spPr>
            <a:xfrm>
              <a:off x="4392573" y="1304926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11" name="Rectangle 1310"/>
            <p:cNvSpPr>
              <a:spLocks noChangeAspect="1"/>
            </p:cNvSpPr>
            <p:nvPr/>
          </p:nvSpPr>
          <p:spPr>
            <a:xfrm>
              <a:off x="4392573" y="1818977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12" name="Rectangle 1311"/>
            <p:cNvSpPr>
              <a:spLocks noChangeAspect="1"/>
            </p:cNvSpPr>
            <p:nvPr/>
          </p:nvSpPr>
          <p:spPr>
            <a:xfrm>
              <a:off x="4392573" y="1562100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13" name="Rectangle 1312"/>
            <p:cNvSpPr>
              <a:spLocks noChangeAspect="1"/>
            </p:cNvSpPr>
            <p:nvPr/>
          </p:nvSpPr>
          <p:spPr>
            <a:xfrm>
              <a:off x="4392573" y="1647825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1314" name="Group 2091"/>
          <p:cNvGrpSpPr/>
          <p:nvPr/>
        </p:nvGrpSpPr>
        <p:grpSpPr>
          <a:xfrm>
            <a:off x="6410325" y="2933700"/>
            <a:ext cx="104775" cy="860425"/>
            <a:chOff x="4391025" y="1219200"/>
            <a:chExt cx="104775" cy="860425"/>
          </a:xfrm>
        </p:grpSpPr>
        <p:sp>
          <p:nvSpPr>
            <p:cNvPr id="1315" name="Rectangle 1314"/>
            <p:cNvSpPr>
              <a:spLocks noChangeAspect="1"/>
            </p:cNvSpPr>
            <p:nvPr/>
          </p:nvSpPr>
          <p:spPr>
            <a:xfrm>
              <a:off x="4391025" y="1219200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16" name="Rectangle 1315"/>
            <p:cNvSpPr>
              <a:spLocks noChangeAspect="1"/>
            </p:cNvSpPr>
            <p:nvPr/>
          </p:nvSpPr>
          <p:spPr>
            <a:xfrm>
              <a:off x="4391025" y="1390650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17" name="Rectangle 1316"/>
            <p:cNvSpPr>
              <a:spLocks noChangeAspect="1"/>
            </p:cNvSpPr>
            <p:nvPr/>
          </p:nvSpPr>
          <p:spPr>
            <a:xfrm>
              <a:off x="4392573" y="1476601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18" name="Rectangle 1317"/>
            <p:cNvSpPr>
              <a:spLocks noChangeAspect="1"/>
            </p:cNvSpPr>
            <p:nvPr/>
          </p:nvSpPr>
          <p:spPr>
            <a:xfrm>
              <a:off x="4392573" y="1734037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19" name="Rectangle 1318"/>
            <p:cNvSpPr>
              <a:spLocks noChangeAspect="1"/>
            </p:cNvSpPr>
            <p:nvPr/>
          </p:nvSpPr>
          <p:spPr>
            <a:xfrm>
              <a:off x="4392573" y="1905820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20" name="Rectangle 1319"/>
            <p:cNvSpPr>
              <a:spLocks noChangeAspect="1"/>
            </p:cNvSpPr>
            <p:nvPr/>
          </p:nvSpPr>
          <p:spPr>
            <a:xfrm>
              <a:off x="4392573" y="1993602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21" name="Rectangle 1320"/>
            <p:cNvSpPr>
              <a:spLocks noChangeAspect="1"/>
            </p:cNvSpPr>
            <p:nvPr/>
          </p:nvSpPr>
          <p:spPr>
            <a:xfrm>
              <a:off x="4392573" y="1304926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22" name="Rectangle 1321"/>
            <p:cNvSpPr>
              <a:spLocks noChangeAspect="1"/>
            </p:cNvSpPr>
            <p:nvPr/>
          </p:nvSpPr>
          <p:spPr>
            <a:xfrm>
              <a:off x="4392573" y="1818977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23" name="Rectangle 1322"/>
            <p:cNvSpPr>
              <a:spLocks noChangeAspect="1"/>
            </p:cNvSpPr>
            <p:nvPr/>
          </p:nvSpPr>
          <p:spPr>
            <a:xfrm>
              <a:off x="4392573" y="1562100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24" name="Rectangle 1323"/>
            <p:cNvSpPr>
              <a:spLocks noChangeAspect="1"/>
            </p:cNvSpPr>
            <p:nvPr/>
          </p:nvSpPr>
          <p:spPr>
            <a:xfrm>
              <a:off x="4392573" y="1647825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1325" name="Group 2102"/>
          <p:cNvGrpSpPr/>
          <p:nvPr/>
        </p:nvGrpSpPr>
        <p:grpSpPr>
          <a:xfrm>
            <a:off x="6562725" y="2933700"/>
            <a:ext cx="104775" cy="860425"/>
            <a:chOff x="4391025" y="1219200"/>
            <a:chExt cx="104775" cy="860425"/>
          </a:xfrm>
        </p:grpSpPr>
        <p:sp>
          <p:nvSpPr>
            <p:cNvPr id="1326" name="Rectangle 1325"/>
            <p:cNvSpPr>
              <a:spLocks noChangeAspect="1"/>
            </p:cNvSpPr>
            <p:nvPr/>
          </p:nvSpPr>
          <p:spPr>
            <a:xfrm>
              <a:off x="4391025" y="1219200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27" name="Rectangle 1326"/>
            <p:cNvSpPr>
              <a:spLocks noChangeAspect="1"/>
            </p:cNvSpPr>
            <p:nvPr/>
          </p:nvSpPr>
          <p:spPr>
            <a:xfrm>
              <a:off x="4391025" y="1390650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28" name="Rectangle 1327"/>
            <p:cNvSpPr>
              <a:spLocks noChangeAspect="1"/>
            </p:cNvSpPr>
            <p:nvPr/>
          </p:nvSpPr>
          <p:spPr>
            <a:xfrm>
              <a:off x="4392573" y="1476601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29" name="Rectangle 1328"/>
            <p:cNvSpPr>
              <a:spLocks noChangeAspect="1"/>
            </p:cNvSpPr>
            <p:nvPr/>
          </p:nvSpPr>
          <p:spPr>
            <a:xfrm>
              <a:off x="4392573" y="1734037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30" name="Rectangle 1329"/>
            <p:cNvSpPr>
              <a:spLocks noChangeAspect="1"/>
            </p:cNvSpPr>
            <p:nvPr/>
          </p:nvSpPr>
          <p:spPr>
            <a:xfrm>
              <a:off x="4392573" y="1905820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31" name="Rectangle 1330"/>
            <p:cNvSpPr>
              <a:spLocks noChangeAspect="1"/>
            </p:cNvSpPr>
            <p:nvPr/>
          </p:nvSpPr>
          <p:spPr>
            <a:xfrm>
              <a:off x="4392573" y="1993602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32" name="Rectangle 1331"/>
            <p:cNvSpPr>
              <a:spLocks noChangeAspect="1"/>
            </p:cNvSpPr>
            <p:nvPr/>
          </p:nvSpPr>
          <p:spPr>
            <a:xfrm>
              <a:off x="4392573" y="1304926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33" name="Rectangle 1332"/>
            <p:cNvSpPr>
              <a:spLocks noChangeAspect="1"/>
            </p:cNvSpPr>
            <p:nvPr/>
          </p:nvSpPr>
          <p:spPr>
            <a:xfrm>
              <a:off x="4392573" y="1818977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34" name="Rectangle 1333"/>
            <p:cNvSpPr>
              <a:spLocks noChangeAspect="1"/>
            </p:cNvSpPr>
            <p:nvPr/>
          </p:nvSpPr>
          <p:spPr>
            <a:xfrm>
              <a:off x="4392573" y="1562100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35" name="Rectangle 1334"/>
            <p:cNvSpPr>
              <a:spLocks noChangeAspect="1"/>
            </p:cNvSpPr>
            <p:nvPr/>
          </p:nvSpPr>
          <p:spPr>
            <a:xfrm>
              <a:off x="4392573" y="1647825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1336" name="Group 2113"/>
          <p:cNvGrpSpPr/>
          <p:nvPr/>
        </p:nvGrpSpPr>
        <p:grpSpPr>
          <a:xfrm>
            <a:off x="6715125" y="2933700"/>
            <a:ext cx="104775" cy="860425"/>
            <a:chOff x="4391025" y="1219200"/>
            <a:chExt cx="104775" cy="860425"/>
          </a:xfrm>
        </p:grpSpPr>
        <p:sp>
          <p:nvSpPr>
            <p:cNvPr id="1337" name="Rectangle 1336"/>
            <p:cNvSpPr>
              <a:spLocks noChangeAspect="1"/>
            </p:cNvSpPr>
            <p:nvPr/>
          </p:nvSpPr>
          <p:spPr>
            <a:xfrm>
              <a:off x="4391025" y="1219200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38" name="Rectangle 1337"/>
            <p:cNvSpPr>
              <a:spLocks noChangeAspect="1"/>
            </p:cNvSpPr>
            <p:nvPr/>
          </p:nvSpPr>
          <p:spPr>
            <a:xfrm>
              <a:off x="4391025" y="1390650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39" name="Rectangle 1338"/>
            <p:cNvSpPr>
              <a:spLocks noChangeAspect="1"/>
            </p:cNvSpPr>
            <p:nvPr/>
          </p:nvSpPr>
          <p:spPr>
            <a:xfrm>
              <a:off x="4392573" y="1476601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40" name="Rectangle 1339"/>
            <p:cNvSpPr>
              <a:spLocks noChangeAspect="1"/>
            </p:cNvSpPr>
            <p:nvPr/>
          </p:nvSpPr>
          <p:spPr>
            <a:xfrm>
              <a:off x="4392573" y="1734037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41" name="Rectangle 1340"/>
            <p:cNvSpPr>
              <a:spLocks noChangeAspect="1"/>
            </p:cNvSpPr>
            <p:nvPr/>
          </p:nvSpPr>
          <p:spPr>
            <a:xfrm>
              <a:off x="4392573" y="1905820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42" name="Rectangle 1341"/>
            <p:cNvSpPr>
              <a:spLocks noChangeAspect="1"/>
            </p:cNvSpPr>
            <p:nvPr/>
          </p:nvSpPr>
          <p:spPr>
            <a:xfrm>
              <a:off x="4392573" y="1993602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43" name="Rectangle 1342"/>
            <p:cNvSpPr>
              <a:spLocks noChangeAspect="1"/>
            </p:cNvSpPr>
            <p:nvPr/>
          </p:nvSpPr>
          <p:spPr>
            <a:xfrm>
              <a:off x="4392573" y="1304926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44" name="Rectangle 1343"/>
            <p:cNvSpPr>
              <a:spLocks noChangeAspect="1"/>
            </p:cNvSpPr>
            <p:nvPr/>
          </p:nvSpPr>
          <p:spPr>
            <a:xfrm>
              <a:off x="4392573" y="1818977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45" name="Rectangle 1344"/>
            <p:cNvSpPr>
              <a:spLocks noChangeAspect="1"/>
            </p:cNvSpPr>
            <p:nvPr/>
          </p:nvSpPr>
          <p:spPr>
            <a:xfrm>
              <a:off x="4392573" y="1562100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46" name="Rectangle 1345"/>
            <p:cNvSpPr>
              <a:spLocks noChangeAspect="1"/>
            </p:cNvSpPr>
            <p:nvPr/>
          </p:nvSpPr>
          <p:spPr>
            <a:xfrm>
              <a:off x="4392573" y="1647825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1347" name="Group 1659"/>
          <p:cNvGrpSpPr>
            <a:grpSpLocks noChangeAspect="1"/>
          </p:cNvGrpSpPr>
          <p:nvPr/>
        </p:nvGrpSpPr>
        <p:grpSpPr>
          <a:xfrm>
            <a:off x="4687267" y="2476500"/>
            <a:ext cx="1027733" cy="838200"/>
            <a:chOff x="342900" y="1597194"/>
            <a:chExt cx="2287122" cy="2238402"/>
          </a:xfrm>
          <a:solidFill>
            <a:schemeClr val="accent6"/>
          </a:solidFill>
        </p:grpSpPr>
        <p:grpSp>
          <p:nvGrpSpPr>
            <p:cNvPr id="1348" name="Group 8"/>
            <p:cNvGrpSpPr>
              <a:grpSpLocks noChangeAspect="1"/>
            </p:cNvGrpSpPr>
            <p:nvPr/>
          </p:nvGrpSpPr>
          <p:grpSpPr>
            <a:xfrm>
              <a:off x="3429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480" name="Rectangle 1479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81" name="Rectangle 1480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82" name="Rectangle 1481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83" name="Rectangle 1482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84" name="Rectangle 1483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85" name="Rectangle 1484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86" name="Rectangle 1485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87" name="Rectangle 1486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88" name="Rectangle 1487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89" name="Rectangle 1488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349" name="Group 9"/>
            <p:cNvGrpSpPr>
              <a:grpSpLocks noChangeAspect="1"/>
            </p:cNvGrpSpPr>
            <p:nvPr/>
          </p:nvGrpSpPr>
          <p:grpSpPr>
            <a:xfrm>
              <a:off x="5715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470" name="Rectangle 1469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71" name="Rectangle 1470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72" name="Rectangle 1471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73" name="Rectangle 1472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74" name="Rectangle 1473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75" name="Rectangle 1474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76" name="Rectangle 1475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77" name="Rectangle 1476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78" name="Rectangle 1477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79" name="Rectangle 1478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350" name="Group 10"/>
            <p:cNvGrpSpPr>
              <a:grpSpLocks noChangeAspect="1"/>
            </p:cNvGrpSpPr>
            <p:nvPr/>
          </p:nvGrpSpPr>
          <p:grpSpPr>
            <a:xfrm>
              <a:off x="8001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460" name="Rectangle 1459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61" name="Rectangle 1460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62" name="Rectangle 1461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63" name="Rectangle 1462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64" name="Rectangle 1463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65" name="Rectangle 1464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66" name="Rectangle 1465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67" name="Rectangle 1466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68" name="Rectangle 1467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69" name="Rectangle 1468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351" name="Group 11"/>
            <p:cNvGrpSpPr>
              <a:grpSpLocks noChangeAspect="1"/>
            </p:cNvGrpSpPr>
            <p:nvPr/>
          </p:nvGrpSpPr>
          <p:grpSpPr>
            <a:xfrm>
              <a:off x="10287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450" name="Rectangle 1449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51" name="Rectangle 1450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52" name="Rectangle 1451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53" name="Rectangle 1452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54" name="Rectangle 1453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55" name="Rectangle 1454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56" name="Rectangle 1455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57" name="Rectangle 1456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58" name="Rectangle 1457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59" name="Rectangle 1458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352" name="Group 12"/>
            <p:cNvGrpSpPr>
              <a:grpSpLocks noChangeAspect="1"/>
            </p:cNvGrpSpPr>
            <p:nvPr/>
          </p:nvGrpSpPr>
          <p:grpSpPr>
            <a:xfrm>
              <a:off x="1257299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440" name="Rectangle 1439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41" name="Rectangle 1440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42" name="Rectangle 1441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43" name="Rectangle 1442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44" name="Rectangle 1443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45" name="Rectangle 1444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46" name="Rectangle 1445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47" name="Rectangle 1446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48" name="Rectangle 1447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49" name="Rectangle 1448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353" name="Group 13"/>
            <p:cNvGrpSpPr>
              <a:grpSpLocks noChangeAspect="1"/>
            </p:cNvGrpSpPr>
            <p:nvPr/>
          </p:nvGrpSpPr>
          <p:grpSpPr>
            <a:xfrm>
              <a:off x="1485899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430" name="Rectangle 1429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31" name="Rectangle 1430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32" name="Rectangle 1431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33" name="Rectangle 1432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34" name="Rectangle 1433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35" name="Rectangle 1434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36" name="Rectangle 1435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37" name="Rectangle 1436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38" name="Rectangle 1437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39" name="Rectangle 1438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354" name="Group 14"/>
            <p:cNvGrpSpPr>
              <a:grpSpLocks noChangeAspect="1"/>
            </p:cNvGrpSpPr>
            <p:nvPr/>
          </p:nvGrpSpPr>
          <p:grpSpPr>
            <a:xfrm>
              <a:off x="1714499" y="1597194"/>
              <a:ext cx="229727" cy="2238402"/>
              <a:chOff x="3882188" y="2366825"/>
              <a:chExt cx="182884" cy="1781967"/>
            </a:xfrm>
            <a:grpFill/>
          </p:grpSpPr>
          <p:sp>
            <p:nvSpPr>
              <p:cNvPr id="1420" name="Rectangle 1419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21" name="Rectangle 1420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22" name="Rectangle 1421"/>
              <p:cNvSpPr>
                <a:spLocks noChangeAspect="1"/>
              </p:cNvSpPr>
              <p:nvPr/>
            </p:nvSpPr>
            <p:spPr>
              <a:xfrm>
                <a:off x="3882192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23" name="Rectangle 1422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24" name="Rectangle 1423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25" name="Rectangle 1424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26" name="Rectangle 1425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27" name="Rectangle 1426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28" name="Rectangle 1427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29" name="Rectangle 1428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355" name="Group 15"/>
            <p:cNvGrpSpPr>
              <a:grpSpLocks noChangeAspect="1"/>
            </p:cNvGrpSpPr>
            <p:nvPr/>
          </p:nvGrpSpPr>
          <p:grpSpPr>
            <a:xfrm>
              <a:off x="19431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410" name="Rectangle 1409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11" name="Rectangle 1410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12" name="Rectangle 1411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13" name="Rectangle 1412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14" name="Rectangle 1413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15" name="Rectangle 1414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16" name="Rectangle 1415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17" name="Rectangle 1416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18" name="Rectangle 1417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19" name="Rectangle 1418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356" name="Group 16"/>
            <p:cNvGrpSpPr>
              <a:grpSpLocks noChangeAspect="1"/>
            </p:cNvGrpSpPr>
            <p:nvPr/>
          </p:nvGrpSpPr>
          <p:grpSpPr>
            <a:xfrm>
              <a:off x="2171703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368" name="Rectangle 1367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69" name="Rectangle 1368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70" name="Rectangle 1369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71" name="Rectangle 1370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72" name="Rectangle 1371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73" name="Rectangle 1372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74" name="Rectangle 1373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75" name="Rectangle 1374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08" name="Rectangle 1407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09" name="Rectangle 1408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357" name="Group 17"/>
            <p:cNvGrpSpPr>
              <a:grpSpLocks noChangeAspect="1"/>
            </p:cNvGrpSpPr>
            <p:nvPr/>
          </p:nvGrpSpPr>
          <p:grpSpPr>
            <a:xfrm>
              <a:off x="24003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358" name="Rectangle 1357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59" name="Rectangle 1358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60" name="Rectangle 1359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61" name="Rectangle 1360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62" name="Rectangle 1361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63" name="Rectangle 1362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64" name="Rectangle 1363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65" name="Rectangle 1364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66" name="Rectangle 1365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67" name="Rectangle 1366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  <p:pic>
        <p:nvPicPr>
          <p:cNvPr id="2045" name="Picture 5"/>
          <p:cNvPicPr>
            <a:picLocks noChangeAspect="1" noChangeArrowheads="1"/>
          </p:cNvPicPr>
          <p:nvPr/>
        </p:nvPicPr>
        <mc:AlternateContent xmlns:mc="http://schemas.openxmlformats.org/markup-compatibility/2006">
          <mc:Choice xmlns:ma="http://schemas.microsoft.com/office/mac/drawingml/2008/main" xmlns:mv="urn:schemas-microsoft-com:mac:vml" xmlns="" Requires="ma">
            <p:blipFill>
              <a:blip r:embed="rId4"/>
              <a:srcRect l="33103" t="18072" r="15172" b="25904"/>
              <a:stretch>
                <a:fillRect/>
              </a:stretch>
            </p:blipFill>
          </mc:Choice>
          <mc:Fallback>
            <p:blipFill>
              <a:blip r:embed="rId5"/>
              <a:srcRect l="33103" t="18072" r="15172" b="25904"/>
              <a:stretch>
                <a:fillRect/>
              </a:stretch>
            </p:blipFill>
          </mc:Fallback>
        </mc:AlternateContent>
        <p:spPr bwMode="auto">
          <a:xfrm rot="19994783">
            <a:off x="5144488" y="851845"/>
            <a:ext cx="2969233" cy="32522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745978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6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9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9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0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6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6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1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1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1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1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1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1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1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1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13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16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20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18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5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3" dur="500"/>
                                        <p:tgtEl>
                                          <p:spTgt spid="20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0" dur="500"/>
                                        <p:tgtEl>
                                          <p:spTgt spid="9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3" dur="500"/>
                                        <p:tgtEl>
                                          <p:spTgt spid="16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6" dur="500"/>
                                        <p:tgtEl>
                                          <p:spTgt spid="16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9" dur="500"/>
                                        <p:tgtEl>
                                          <p:spTgt spid="9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2" dur="500"/>
                                        <p:tgtEl>
                                          <p:spTgt spid="13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5" dur="500"/>
                                        <p:tgtEl>
                                          <p:spTgt spid="16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8" dur="500"/>
                                        <p:tgtEl>
                                          <p:spTgt spid="10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1" dur="500"/>
                                        <p:tgtEl>
                                          <p:spTgt spid="16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4" dur="500"/>
                                        <p:tgtEl>
                                          <p:spTgt spid="16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8" dur="500"/>
                                        <p:tgtEl>
                                          <p:spTgt spid="1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9" fill="hold">
                      <p:stCondLst>
                        <p:cond delay="indefinite"/>
                      </p:stCondLst>
                      <p:childTnLst>
                        <p:par>
                          <p:cTn id="210" fill="hold">
                            <p:stCondLst>
                              <p:cond delay="0"/>
                            </p:stCondLst>
                            <p:childTnLst>
                              <p:par>
                                <p:cTn id="2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2" dur="500"/>
                                        <p:tgtEl>
                                          <p:spTgt spid="20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4" fill="hold">
                      <p:stCondLst>
                        <p:cond delay="indefinite"/>
                      </p:stCondLst>
                      <p:childTnLst>
                        <p:par>
                          <p:cTn id="215" fill="hold">
                            <p:stCondLst>
                              <p:cond delay="0"/>
                            </p:stCondLst>
                            <p:childTnLst>
                              <p:par>
                                <p:cTn id="2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8" dur="500"/>
                                        <p:tgtEl>
                                          <p:spTgt spid="17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3" fill="hold">
                      <p:stCondLst>
                        <p:cond delay="indefinite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7" dur="5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8" fill="hold">
                      <p:stCondLst>
                        <p:cond delay="indefinite"/>
                      </p:stCondLst>
                      <p:childTnLst>
                        <p:par>
                          <p:cTn id="229" fill="hold">
                            <p:stCondLst>
                              <p:cond delay="0"/>
                            </p:stCondLst>
                            <p:childTnLst>
                              <p:par>
                                <p:cTn id="2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2" dur="500"/>
                                        <p:tgtEl>
                                          <p:spTgt spid="17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3" fill="hold">
                      <p:stCondLst>
                        <p:cond delay="indefinite"/>
                      </p:stCondLst>
                      <p:childTnLst>
                        <p:par>
                          <p:cTn id="234" fill="hold">
                            <p:stCondLst>
                              <p:cond delay="0"/>
                            </p:stCondLst>
                            <p:childTnLst>
                              <p:par>
                                <p:cTn id="23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7" fill="hold">
                      <p:stCondLst>
                        <p:cond delay="indefinite"/>
                      </p:stCondLst>
                      <p:childTnLst>
                        <p:par>
                          <p:cTn id="238" fill="hold">
                            <p:stCondLst>
                              <p:cond delay="0"/>
                            </p:stCondLst>
                            <p:childTnLst>
                              <p:par>
                                <p:cTn id="2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1" dur="500"/>
                                        <p:tgtEl>
                                          <p:spTgt spid="18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4" dur="500"/>
                                        <p:tgtEl>
                                          <p:spTgt spid="18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5" fill="hold">
                      <p:stCondLst>
                        <p:cond delay="indefinite"/>
                      </p:stCondLst>
                      <p:childTnLst>
                        <p:par>
                          <p:cTn id="246" fill="hold">
                            <p:stCondLst>
                              <p:cond delay="0"/>
                            </p:stCondLst>
                            <p:childTnLst>
                              <p:par>
                                <p:cTn id="2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9" dur="500"/>
                                        <p:tgtEl>
                                          <p:spTgt spid="1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0" fill="hold">
                      <p:stCondLst>
                        <p:cond delay="indefinite"/>
                      </p:stCondLst>
                      <p:childTnLst>
                        <p:par>
                          <p:cTn id="251" fill="hold">
                            <p:stCondLst>
                              <p:cond delay="0"/>
                            </p:stCondLst>
                            <p:childTnLst>
                              <p:par>
                                <p:cTn id="25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 build="p"/>
      <p:bldP spid="7" grpId="0" build="p"/>
      <p:bldP spid="1794" grpId="0" animBg="1"/>
      <p:bldP spid="1798" grpId="0" animBg="1"/>
      <p:bldP spid="1799" grpId="0" animBg="1"/>
      <p:bldP spid="1800" grpId="0" animBg="1"/>
      <p:bldP spid="1801" grpId="0" build="p"/>
      <p:bldP spid="1802" grpId="0" build="p"/>
      <p:bldP spid="678" grpId="0" build="p"/>
      <p:bldP spid="2041" grpId="0" animBg="1"/>
      <p:bldP spid="2041" grpId="1" animBg="1"/>
      <p:bldP spid="2057" grpId="0" animBg="1"/>
      <p:bldP spid="2057" grpId="1" animBg="1"/>
      <p:bldP spid="2058" grpId="0" animBg="1"/>
      <p:bldP spid="2058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4343400" y="190500"/>
            <a:ext cx="3124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Add 169 + 755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pic>
        <p:nvPicPr>
          <p:cNvPr id="4" name="tabl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95600" y="800100"/>
            <a:ext cx="5791200" cy="409586"/>
          </a:xfrm>
          <a:prstGeom prst="rect">
            <a:avLst/>
          </a:prstGeom>
        </p:spPr>
      </p:pic>
      <p:sp>
        <p:nvSpPr>
          <p:cNvPr id="6" name="Text Placeholder 2"/>
          <p:cNvSpPr txBox="1">
            <a:spLocks/>
          </p:cNvSpPr>
          <p:nvPr/>
        </p:nvSpPr>
        <p:spPr bwMode="auto">
          <a:xfrm>
            <a:off x="1143000" y="1638300"/>
            <a:ext cx="12954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169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7" name="Text Placeholder 2"/>
          <p:cNvSpPr txBox="1">
            <a:spLocks/>
          </p:cNvSpPr>
          <p:nvPr/>
        </p:nvSpPr>
        <p:spPr bwMode="auto">
          <a:xfrm>
            <a:off x="1143000" y="3086100"/>
            <a:ext cx="12954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755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1794" name="Rectangle 1793"/>
          <p:cNvSpPr/>
          <p:nvPr/>
        </p:nvSpPr>
        <p:spPr>
          <a:xfrm>
            <a:off x="266700" y="4381500"/>
            <a:ext cx="2590800" cy="685800"/>
          </a:xfrm>
          <a:prstGeom prst="rect">
            <a:avLst/>
          </a:prstGeom>
          <a:noFill/>
          <a:ln w="38100">
            <a:solidFill>
              <a:srgbClr val="E86D1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798" name="Pentagon 1797"/>
          <p:cNvSpPr/>
          <p:nvPr/>
        </p:nvSpPr>
        <p:spPr>
          <a:xfrm>
            <a:off x="3581400" y="4381500"/>
            <a:ext cx="1219200" cy="635000"/>
          </a:xfrm>
          <a:prstGeom prst="homePlate">
            <a:avLst/>
          </a:prstGeom>
          <a:solidFill>
            <a:srgbClr val="8DC63F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400" dirty="0" smtClean="0">
                <a:solidFill>
                  <a:schemeClr val="accent1"/>
                </a:solidFill>
                <a:latin typeface="Orly's Font 2" pitchFamily="66" charset="0"/>
              </a:rPr>
              <a:t>9 0 0</a:t>
            </a:r>
          </a:p>
        </p:txBody>
      </p:sp>
      <p:sp>
        <p:nvSpPr>
          <p:cNvPr id="1799" name="Pentagon 1798"/>
          <p:cNvSpPr/>
          <p:nvPr/>
        </p:nvSpPr>
        <p:spPr>
          <a:xfrm>
            <a:off x="5867400" y="4381500"/>
            <a:ext cx="990600" cy="635000"/>
          </a:xfrm>
          <a:prstGeom prst="homePlate">
            <a:avLst/>
          </a:prstGeom>
          <a:solidFill>
            <a:schemeClr val="accent4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400" dirty="0" smtClean="0">
                <a:solidFill>
                  <a:srgbClr val="0078AE"/>
                </a:solidFill>
                <a:latin typeface="Orly's Font 2" pitchFamily="66" charset="0"/>
              </a:rPr>
              <a:t>2 0</a:t>
            </a:r>
          </a:p>
        </p:txBody>
      </p:sp>
      <p:sp>
        <p:nvSpPr>
          <p:cNvPr id="1800" name="Pentagon 1799"/>
          <p:cNvSpPr/>
          <p:nvPr/>
        </p:nvSpPr>
        <p:spPr>
          <a:xfrm>
            <a:off x="7696200" y="4381500"/>
            <a:ext cx="685800" cy="635000"/>
          </a:xfrm>
          <a:prstGeom prst="homePlate">
            <a:avLst/>
          </a:prstGeom>
          <a:solidFill>
            <a:schemeClr val="accent3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400" dirty="0" smtClean="0">
                <a:solidFill>
                  <a:srgbClr val="0078AE"/>
                </a:solidFill>
                <a:latin typeface="Orly's Font 2" pitchFamily="66" charset="0"/>
              </a:rPr>
              <a:t>4</a:t>
            </a:r>
          </a:p>
        </p:txBody>
      </p:sp>
      <p:sp>
        <p:nvSpPr>
          <p:cNvPr id="1801" name="Rectangle 1800"/>
          <p:cNvSpPr/>
          <p:nvPr/>
        </p:nvSpPr>
        <p:spPr>
          <a:xfrm>
            <a:off x="5181602" y="4533901"/>
            <a:ext cx="3313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>
                <a:solidFill>
                  <a:schemeClr val="accent1"/>
                </a:solidFill>
                <a:latin typeface="Orly's Font 2" pitchFamily="66" charset="0"/>
              </a:rPr>
              <a:t>+</a:t>
            </a:r>
            <a:endParaRPr lang="en-US" sz="2400" dirty="0"/>
          </a:p>
        </p:txBody>
      </p:sp>
      <p:sp>
        <p:nvSpPr>
          <p:cNvPr id="1802" name="Rectangle 1801"/>
          <p:cNvSpPr/>
          <p:nvPr/>
        </p:nvSpPr>
        <p:spPr>
          <a:xfrm>
            <a:off x="7086602" y="4533901"/>
            <a:ext cx="3313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>
                <a:solidFill>
                  <a:schemeClr val="accent1"/>
                </a:solidFill>
                <a:latin typeface="Orly's Font 2" pitchFamily="66" charset="0"/>
              </a:rPr>
              <a:t>+</a:t>
            </a:r>
            <a:endParaRPr lang="en-US" sz="2400" dirty="0"/>
          </a:p>
        </p:txBody>
      </p:sp>
      <p:sp>
        <p:nvSpPr>
          <p:cNvPr id="678" name="Text Placeholder 2"/>
          <p:cNvSpPr txBox="1">
            <a:spLocks/>
          </p:cNvSpPr>
          <p:nvPr/>
        </p:nvSpPr>
        <p:spPr bwMode="auto">
          <a:xfrm>
            <a:off x="-381000" y="4495800"/>
            <a:ext cx="3886200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300" dirty="0" smtClean="0">
                <a:solidFill>
                  <a:srgbClr val="FF6600"/>
                </a:solidFill>
                <a:latin typeface="Orly's Font 2" pitchFamily="66" charset="0"/>
              </a:rPr>
              <a:t>169+ 755= </a:t>
            </a:r>
            <a:r>
              <a:rPr lang="en-US" sz="2300" u="sng" dirty="0" smtClean="0">
                <a:solidFill>
                  <a:srgbClr val="FF6600"/>
                </a:solidFill>
                <a:latin typeface="Orly's Font 2" pitchFamily="66" charset="0"/>
              </a:rPr>
              <a:t>924</a:t>
            </a:r>
            <a:endParaRPr lang="en-US" sz="2300" u="sng" dirty="0">
              <a:solidFill>
                <a:srgbClr val="FF6600"/>
              </a:solidFill>
              <a:latin typeface="Orly's Font 2" pitchFamily="66" charset="0"/>
            </a:endParaRPr>
          </a:p>
        </p:txBody>
      </p:sp>
      <p:grpSp>
        <p:nvGrpSpPr>
          <p:cNvPr id="2" name="Group 1659"/>
          <p:cNvGrpSpPr>
            <a:grpSpLocks noChangeAspect="1"/>
          </p:cNvGrpSpPr>
          <p:nvPr/>
        </p:nvGrpSpPr>
        <p:grpSpPr>
          <a:xfrm>
            <a:off x="3352800" y="1409700"/>
            <a:ext cx="1027733" cy="838200"/>
            <a:chOff x="342900" y="1597194"/>
            <a:chExt cx="2287122" cy="2238402"/>
          </a:xfrm>
          <a:solidFill>
            <a:schemeClr val="accent6"/>
          </a:solidFill>
        </p:grpSpPr>
        <p:grpSp>
          <p:nvGrpSpPr>
            <p:cNvPr id="5" name="Group 8"/>
            <p:cNvGrpSpPr>
              <a:grpSpLocks noChangeAspect="1"/>
            </p:cNvGrpSpPr>
            <p:nvPr/>
          </p:nvGrpSpPr>
          <p:grpSpPr>
            <a:xfrm>
              <a:off x="3429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780" name="Rectangle 779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81" name="Rectangle 780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82" name="Rectangle 781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83" name="Rectangle 782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84" name="Rectangle 783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85" name="Rectangle 784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86" name="Rectangle 785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87" name="Rectangle 786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88" name="Rectangle 787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89" name="Rectangle 788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" name="Group 9"/>
            <p:cNvGrpSpPr>
              <a:grpSpLocks noChangeAspect="1"/>
            </p:cNvGrpSpPr>
            <p:nvPr/>
          </p:nvGrpSpPr>
          <p:grpSpPr>
            <a:xfrm>
              <a:off x="5715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770" name="Rectangle 769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71" name="Rectangle 770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72" name="Rectangle 771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73" name="Rectangle 772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74" name="Rectangle 773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75" name="Rectangle 774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76" name="Rectangle 775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77" name="Rectangle 776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78" name="Rectangle 777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79" name="Rectangle 778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9" name="Group 10"/>
            <p:cNvGrpSpPr>
              <a:grpSpLocks noChangeAspect="1"/>
            </p:cNvGrpSpPr>
            <p:nvPr/>
          </p:nvGrpSpPr>
          <p:grpSpPr>
            <a:xfrm>
              <a:off x="8001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760" name="Rectangle 759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61" name="Rectangle 760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62" name="Rectangle 761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63" name="Rectangle 762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64" name="Rectangle 763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65" name="Rectangle 764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66" name="Rectangle 765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67" name="Rectangle 766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68" name="Rectangle 767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69" name="Rectangle 768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0" name="Group 11"/>
            <p:cNvGrpSpPr>
              <a:grpSpLocks noChangeAspect="1"/>
            </p:cNvGrpSpPr>
            <p:nvPr/>
          </p:nvGrpSpPr>
          <p:grpSpPr>
            <a:xfrm>
              <a:off x="10287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750" name="Rectangle 749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51" name="Rectangle 750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52" name="Rectangle 751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53" name="Rectangle 752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54" name="Rectangle 753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55" name="Rectangle 754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56" name="Rectangle 755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57" name="Rectangle 756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58" name="Rectangle 757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59" name="Rectangle 758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1" name="Group 12"/>
            <p:cNvGrpSpPr>
              <a:grpSpLocks noChangeAspect="1"/>
            </p:cNvGrpSpPr>
            <p:nvPr/>
          </p:nvGrpSpPr>
          <p:grpSpPr>
            <a:xfrm>
              <a:off x="1257299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740" name="Rectangle 739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41" name="Rectangle 740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42" name="Rectangle 741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43" name="Rectangle 742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44" name="Rectangle 743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45" name="Rectangle 744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46" name="Rectangle 745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47" name="Rectangle 746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48" name="Rectangle 747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49" name="Rectangle 748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2" name="Group 13"/>
            <p:cNvGrpSpPr>
              <a:grpSpLocks noChangeAspect="1"/>
            </p:cNvGrpSpPr>
            <p:nvPr/>
          </p:nvGrpSpPr>
          <p:grpSpPr>
            <a:xfrm>
              <a:off x="1485899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730" name="Rectangle 729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31" name="Rectangle 730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32" name="Rectangle 731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33" name="Rectangle 732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34" name="Rectangle 733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35" name="Rectangle 734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36" name="Rectangle 735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37" name="Rectangle 736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38" name="Rectangle 737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39" name="Rectangle 738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3" name="Group 14"/>
            <p:cNvGrpSpPr>
              <a:grpSpLocks noChangeAspect="1"/>
            </p:cNvGrpSpPr>
            <p:nvPr/>
          </p:nvGrpSpPr>
          <p:grpSpPr>
            <a:xfrm>
              <a:off x="1714499" y="1597194"/>
              <a:ext cx="229727" cy="2238402"/>
              <a:chOff x="3882188" y="2366825"/>
              <a:chExt cx="182884" cy="1781967"/>
            </a:xfrm>
            <a:grpFill/>
          </p:grpSpPr>
          <p:sp>
            <p:nvSpPr>
              <p:cNvPr id="720" name="Rectangle 719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21" name="Rectangle 720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22" name="Rectangle 721"/>
              <p:cNvSpPr>
                <a:spLocks noChangeAspect="1"/>
              </p:cNvSpPr>
              <p:nvPr/>
            </p:nvSpPr>
            <p:spPr>
              <a:xfrm>
                <a:off x="3882192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23" name="Rectangle 722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24" name="Rectangle 723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25" name="Rectangle 724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26" name="Rectangle 725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27" name="Rectangle 726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28" name="Rectangle 727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29" name="Rectangle 728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4" name="Group 15"/>
            <p:cNvGrpSpPr>
              <a:grpSpLocks noChangeAspect="1"/>
            </p:cNvGrpSpPr>
            <p:nvPr/>
          </p:nvGrpSpPr>
          <p:grpSpPr>
            <a:xfrm>
              <a:off x="19431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710" name="Rectangle 709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11" name="Rectangle 710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12" name="Rectangle 711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13" name="Rectangle 712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14" name="Rectangle 713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15" name="Rectangle 714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16" name="Rectangle 715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17" name="Rectangle 716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18" name="Rectangle 717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19" name="Rectangle 718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5" name="Group 16"/>
            <p:cNvGrpSpPr>
              <a:grpSpLocks noChangeAspect="1"/>
            </p:cNvGrpSpPr>
            <p:nvPr/>
          </p:nvGrpSpPr>
          <p:grpSpPr>
            <a:xfrm>
              <a:off x="2171703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700" name="Rectangle 699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01" name="Rectangle 700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02" name="Rectangle 701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03" name="Rectangle 702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04" name="Rectangle 703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05" name="Rectangle 704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06" name="Rectangle 705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07" name="Rectangle 706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08" name="Rectangle 707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09" name="Rectangle 708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6" name="Group 17"/>
            <p:cNvGrpSpPr>
              <a:grpSpLocks noChangeAspect="1"/>
            </p:cNvGrpSpPr>
            <p:nvPr/>
          </p:nvGrpSpPr>
          <p:grpSpPr>
            <a:xfrm>
              <a:off x="24003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690" name="Rectangle 689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91" name="Rectangle 690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92" name="Rectangle 691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93" name="Rectangle 692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94" name="Rectangle 693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95" name="Rectangle 694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96" name="Rectangle 695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97" name="Rectangle 696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98" name="Rectangle 697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99" name="Rectangle 698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17" name="Group 803"/>
          <p:cNvGrpSpPr/>
          <p:nvPr/>
        </p:nvGrpSpPr>
        <p:grpSpPr>
          <a:xfrm>
            <a:off x="5837277" y="1409700"/>
            <a:ext cx="104775" cy="860425"/>
            <a:chOff x="4391025" y="1219200"/>
            <a:chExt cx="104775" cy="860425"/>
          </a:xfrm>
        </p:grpSpPr>
        <p:sp>
          <p:nvSpPr>
            <p:cNvPr id="794" name="Rectangle 793"/>
            <p:cNvSpPr>
              <a:spLocks noChangeAspect="1"/>
            </p:cNvSpPr>
            <p:nvPr/>
          </p:nvSpPr>
          <p:spPr>
            <a:xfrm>
              <a:off x="4391025" y="1219200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95" name="Rectangle 794"/>
            <p:cNvSpPr>
              <a:spLocks noChangeAspect="1"/>
            </p:cNvSpPr>
            <p:nvPr/>
          </p:nvSpPr>
          <p:spPr>
            <a:xfrm>
              <a:off x="4391025" y="1390650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96" name="Rectangle 795"/>
            <p:cNvSpPr>
              <a:spLocks noChangeAspect="1"/>
            </p:cNvSpPr>
            <p:nvPr/>
          </p:nvSpPr>
          <p:spPr>
            <a:xfrm>
              <a:off x="4392573" y="1476601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97" name="Rectangle 796"/>
            <p:cNvSpPr>
              <a:spLocks noChangeAspect="1"/>
            </p:cNvSpPr>
            <p:nvPr/>
          </p:nvSpPr>
          <p:spPr>
            <a:xfrm>
              <a:off x="4392573" y="1734037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98" name="Rectangle 797"/>
            <p:cNvSpPr>
              <a:spLocks noChangeAspect="1"/>
            </p:cNvSpPr>
            <p:nvPr/>
          </p:nvSpPr>
          <p:spPr>
            <a:xfrm>
              <a:off x="4392573" y="1905820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99" name="Rectangle 798"/>
            <p:cNvSpPr>
              <a:spLocks noChangeAspect="1"/>
            </p:cNvSpPr>
            <p:nvPr/>
          </p:nvSpPr>
          <p:spPr>
            <a:xfrm>
              <a:off x="4392573" y="1993602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00" name="Rectangle 799"/>
            <p:cNvSpPr>
              <a:spLocks noChangeAspect="1"/>
            </p:cNvSpPr>
            <p:nvPr/>
          </p:nvSpPr>
          <p:spPr>
            <a:xfrm>
              <a:off x="4392573" y="1304926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01" name="Rectangle 800"/>
            <p:cNvSpPr>
              <a:spLocks noChangeAspect="1"/>
            </p:cNvSpPr>
            <p:nvPr/>
          </p:nvSpPr>
          <p:spPr>
            <a:xfrm>
              <a:off x="4392573" y="1818977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02" name="Rectangle 801"/>
            <p:cNvSpPr>
              <a:spLocks noChangeAspect="1"/>
            </p:cNvSpPr>
            <p:nvPr/>
          </p:nvSpPr>
          <p:spPr>
            <a:xfrm>
              <a:off x="4392573" y="1562100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03" name="Rectangle 802"/>
            <p:cNvSpPr>
              <a:spLocks noChangeAspect="1"/>
            </p:cNvSpPr>
            <p:nvPr/>
          </p:nvSpPr>
          <p:spPr>
            <a:xfrm>
              <a:off x="4392573" y="1647825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1555" name="Group 2041"/>
          <p:cNvGrpSpPr/>
          <p:nvPr/>
        </p:nvGrpSpPr>
        <p:grpSpPr>
          <a:xfrm>
            <a:off x="7696200" y="1562100"/>
            <a:ext cx="104854" cy="695623"/>
            <a:chOff x="7897773" y="1476077"/>
            <a:chExt cx="104854" cy="695623"/>
          </a:xfrm>
        </p:grpSpPr>
        <p:sp>
          <p:nvSpPr>
            <p:cNvPr id="805" name="Rectangle 804"/>
            <p:cNvSpPr>
              <a:spLocks noChangeAspect="1"/>
            </p:cNvSpPr>
            <p:nvPr/>
          </p:nvSpPr>
          <p:spPr>
            <a:xfrm>
              <a:off x="7897773" y="1476077"/>
              <a:ext cx="103227" cy="86023"/>
            </a:xfrm>
            <a:prstGeom prst="rect">
              <a:avLst/>
            </a:prstGeom>
            <a:solidFill>
              <a:schemeClr val="accent3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648" name="Rectangle 1647"/>
            <p:cNvSpPr>
              <a:spLocks noChangeAspect="1"/>
            </p:cNvSpPr>
            <p:nvPr/>
          </p:nvSpPr>
          <p:spPr>
            <a:xfrm>
              <a:off x="7899400" y="1628477"/>
              <a:ext cx="103227" cy="86023"/>
            </a:xfrm>
            <a:prstGeom prst="rect">
              <a:avLst/>
            </a:prstGeom>
            <a:solidFill>
              <a:schemeClr val="accent3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649" name="Rectangle 1648"/>
            <p:cNvSpPr>
              <a:spLocks noChangeAspect="1"/>
            </p:cNvSpPr>
            <p:nvPr/>
          </p:nvSpPr>
          <p:spPr>
            <a:xfrm>
              <a:off x="7899400" y="1780877"/>
              <a:ext cx="103227" cy="86023"/>
            </a:xfrm>
            <a:prstGeom prst="rect">
              <a:avLst/>
            </a:prstGeom>
            <a:solidFill>
              <a:schemeClr val="accent3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650" name="Rectangle 1649"/>
            <p:cNvSpPr>
              <a:spLocks noChangeAspect="1"/>
            </p:cNvSpPr>
            <p:nvPr/>
          </p:nvSpPr>
          <p:spPr>
            <a:xfrm>
              <a:off x="7899400" y="1933277"/>
              <a:ext cx="103227" cy="86023"/>
            </a:xfrm>
            <a:prstGeom prst="rect">
              <a:avLst/>
            </a:prstGeom>
            <a:solidFill>
              <a:schemeClr val="accent3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651" name="Rectangle 1650"/>
            <p:cNvSpPr>
              <a:spLocks noChangeAspect="1"/>
            </p:cNvSpPr>
            <p:nvPr/>
          </p:nvSpPr>
          <p:spPr>
            <a:xfrm>
              <a:off x="7897773" y="2085677"/>
              <a:ext cx="103227" cy="86023"/>
            </a:xfrm>
            <a:prstGeom prst="rect">
              <a:avLst/>
            </a:prstGeom>
            <a:solidFill>
              <a:schemeClr val="accent3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1637" name="Group 2042"/>
          <p:cNvGrpSpPr/>
          <p:nvPr/>
        </p:nvGrpSpPr>
        <p:grpSpPr>
          <a:xfrm>
            <a:off x="8080454" y="2019300"/>
            <a:ext cx="103227" cy="238423"/>
            <a:chOff x="8051800" y="1933277"/>
            <a:chExt cx="103227" cy="238423"/>
          </a:xfrm>
        </p:grpSpPr>
        <p:sp>
          <p:nvSpPr>
            <p:cNvPr id="1652" name="Rectangle 1651"/>
            <p:cNvSpPr>
              <a:spLocks noChangeAspect="1"/>
            </p:cNvSpPr>
            <p:nvPr/>
          </p:nvSpPr>
          <p:spPr>
            <a:xfrm>
              <a:off x="8051800" y="2085677"/>
              <a:ext cx="103227" cy="86023"/>
            </a:xfrm>
            <a:prstGeom prst="rect">
              <a:avLst/>
            </a:prstGeom>
            <a:solidFill>
              <a:schemeClr val="accent3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653" name="Rectangle 1652"/>
            <p:cNvSpPr>
              <a:spLocks noChangeAspect="1"/>
            </p:cNvSpPr>
            <p:nvPr/>
          </p:nvSpPr>
          <p:spPr>
            <a:xfrm>
              <a:off x="8051800" y="1933277"/>
              <a:ext cx="103227" cy="86023"/>
            </a:xfrm>
            <a:prstGeom prst="rect">
              <a:avLst/>
            </a:prstGeom>
            <a:solidFill>
              <a:schemeClr val="accent3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1638" name="Group 1659"/>
          <p:cNvGrpSpPr>
            <a:grpSpLocks noChangeAspect="1"/>
          </p:cNvGrpSpPr>
          <p:nvPr/>
        </p:nvGrpSpPr>
        <p:grpSpPr>
          <a:xfrm>
            <a:off x="2743200" y="2552700"/>
            <a:ext cx="1027733" cy="838200"/>
            <a:chOff x="342900" y="1597194"/>
            <a:chExt cx="2287122" cy="2238402"/>
          </a:xfrm>
          <a:solidFill>
            <a:schemeClr val="accent6"/>
          </a:solidFill>
        </p:grpSpPr>
        <p:grpSp>
          <p:nvGrpSpPr>
            <p:cNvPr id="1639" name="Group 8"/>
            <p:cNvGrpSpPr>
              <a:grpSpLocks noChangeAspect="1"/>
            </p:cNvGrpSpPr>
            <p:nvPr/>
          </p:nvGrpSpPr>
          <p:grpSpPr>
            <a:xfrm>
              <a:off x="3429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869" name="Rectangle 1868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70" name="Rectangle 1869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71" name="Rectangle 1870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72" name="Rectangle 1871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73" name="Rectangle 1872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74" name="Rectangle 1873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75" name="Rectangle 1874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76" name="Rectangle 1875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77" name="Rectangle 1876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78" name="Rectangle 1877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640" name="Group 9"/>
            <p:cNvGrpSpPr>
              <a:grpSpLocks noChangeAspect="1"/>
            </p:cNvGrpSpPr>
            <p:nvPr/>
          </p:nvGrpSpPr>
          <p:grpSpPr>
            <a:xfrm>
              <a:off x="5715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859" name="Rectangle 1858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60" name="Rectangle 1859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61" name="Rectangle 1860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62" name="Rectangle 1861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63" name="Rectangle 1862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64" name="Rectangle 1863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65" name="Rectangle 1864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66" name="Rectangle 1865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67" name="Rectangle 1866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68" name="Rectangle 1867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641" name="Group 10"/>
            <p:cNvGrpSpPr>
              <a:grpSpLocks noChangeAspect="1"/>
            </p:cNvGrpSpPr>
            <p:nvPr/>
          </p:nvGrpSpPr>
          <p:grpSpPr>
            <a:xfrm>
              <a:off x="8001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849" name="Rectangle 1848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50" name="Rectangle 1849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51" name="Rectangle 1850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52" name="Rectangle 1851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53" name="Rectangle 1852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54" name="Rectangle 1853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55" name="Rectangle 1854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56" name="Rectangle 1855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57" name="Rectangle 1856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58" name="Rectangle 1857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642" name="Group 11"/>
            <p:cNvGrpSpPr>
              <a:grpSpLocks noChangeAspect="1"/>
            </p:cNvGrpSpPr>
            <p:nvPr/>
          </p:nvGrpSpPr>
          <p:grpSpPr>
            <a:xfrm>
              <a:off x="10287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839" name="Rectangle 1838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40" name="Rectangle 1839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41" name="Rectangle 1840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42" name="Rectangle 1841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43" name="Rectangle 1842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44" name="Rectangle 1843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45" name="Rectangle 1844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46" name="Rectangle 1845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47" name="Rectangle 1846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48" name="Rectangle 1847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643" name="Group 12"/>
            <p:cNvGrpSpPr>
              <a:grpSpLocks noChangeAspect="1"/>
            </p:cNvGrpSpPr>
            <p:nvPr/>
          </p:nvGrpSpPr>
          <p:grpSpPr>
            <a:xfrm>
              <a:off x="1257299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829" name="Rectangle 1828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30" name="Rectangle 1829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31" name="Rectangle 1830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32" name="Rectangle 1831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33" name="Rectangle 1832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34" name="Rectangle 1833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35" name="Rectangle 1834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36" name="Rectangle 1835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37" name="Rectangle 1836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38" name="Rectangle 1837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644" name="Group 13"/>
            <p:cNvGrpSpPr>
              <a:grpSpLocks noChangeAspect="1"/>
            </p:cNvGrpSpPr>
            <p:nvPr/>
          </p:nvGrpSpPr>
          <p:grpSpPr>
            <a:xfrm>
              <a:off x="1485899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819" name="Rectangle 1818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20" name="Rectangle 1819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21" name="Rectangle 1820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22" name="Rectangle 1821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23" name="Rectangle 1822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24" name="Rectangle 1823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25" name="Rectangle 1824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26" name="Rectangle 1825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27" name="Rectangle 1826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28" name="Rectangle 1827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645" name="Group 14"/>
            <p:cNvGrpSpPr>
              <a:grpSpLocks noChangeAspect="1"/>
            </p:cNvGrpSpPr>
            <p:nvPr/>
          </p:nvGrpSpPr>
          <p:grpSpPr>
            <a:xfrm>
              <a:off x="1714499" y="1597194"/>
              <a:ext cx="229727" cy="2238402"/>
              <a:chOff x="3882188" y="2366825"/>
              <a:chExt cx="182884" cy="1781967"/>
            </a:xfrm>
            <a:grpFill/>
          </p:grpSpPr>
          <p:sp>
            <p:nvSpPr>
              <p:cNvPr id="1809" name="Rectangle 1808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10" name="Rectangle 1809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11" name="Rectangle 1810"/>
              <p:cNvSpPr>
                <a:spLocks noChangeAspect="1"/>
              </p:cNvSpPr>
              <p:nvPr/>
            </p:nvSpPr>
            <p:spPr>
              <a:xfrm>
                <a:off x="3882192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12" name="Rectangle 1811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13" name="Rectangle 1812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14" name="Rectangle 1813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15" name="Rectangle 1814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16" name="Rectangle 1815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17" name="Rectangle 1816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18" name="Rectangle 1817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646" name="Group 15"/>
            <p:cNvGrpSpPr>
              <a:grpSpLocks noChangeAspect="1"/>
            </p:cNvGrpSpPr>
            <p:nvPr/>
          </p:nvGrpSpPr>
          <p:grpSpPr>
            <a:xfrm>
              <a:off x="19431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793" name="Rectangle 1792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95" name="Rectangle 1794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96" name="Rectangle 1795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97" name="Rectangle 1796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03" name="Rectangle 1802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04" name="Rectangle 1803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05" name="Rectangle 1804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06" name="Rectangle 1805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07" name="Rectangle 1806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08" name="Rectangle 1807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647" name="Group 16"/>
            <p:cNvGrpSpPr>
              <a:grpSpLocks noChangeAspect="1"/>
            </p:cNvGrpSpPr>
            <p:nvPr/>
          </p:nvGrpSpPr>
          <p:grpSpPr>
            <a:xfrm>
              <a:off x="2171703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775" name="Rectangle 1774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76" name="Rectangle 1775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77" name="Rectangle 1776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78" name="Rectangle 1777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79" name="Rectangle 1778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80" name="Rectangle 1779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81" name="Rectangle 1780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87" name="Rectangle 1786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91" name="Rectangle 1790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92" name="Rectangle 1791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654" name="Group 17"/>
            <p:cNvGrpSpPr>
              <a:grpSpLocks noChangeAspect="1"/>
            </p:cNvGrpSpPr>
            <p:nvPr/>
          </p:nvGrpSpPr>
          <p:grpSpPr>
            <a:xfrm>
              <a:off x="24003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665" name="Rectangle 1664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66" name="Rectangle 1665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67" name="Rectangle 1666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68" name="Rectangle 1667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69" name="Rectangle 1668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70" name="Rectangle 1669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71" name="Rectangle 1770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72" name="Rectangle 1771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73" name="Rectangle 1772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74" name="Rectangle 1773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1655" name="Group 1659"/>
          <p:cNvGrpSpPr>
            <a:grpSpLocks noChangeAspect="1"/>
          </p:cNvGrpSpPr>
          <p:nvPr/>
        </p:nvGrpSpPr>
        <p:grpSpPr>
          <a:xfrm>
            <a:off x="2895600" y="2628900"/>
            <a:ext cx="1027733" cy="838200"/>
            <a:chOff x="342900" y="1597194"/>
            <a:chExt cx="2287122" cy="2238402"/>
          </a:xfrm>
          <a:solidFill>
            <a:schemeClr val="accent6"/>
          </a:solidFill>
        </p:grpSpPr>
        <p:grpSp>
          <p:nvGrpSpPr>
            <p:cNvPr id="1656" name="Group 8"/>
            <p:cNvGrpSpPr>
              <a:grpSpLocks noChangeAspect="1"/>
            </p:cNvGrpSpPr>
            <p:nvPr/>
          </p:nvGrpSpPr>
          <p:grpSpPr>
            <a:xfrm>
              <a:off x="3429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980" name="Rectangle 1979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81" name="Rectangle 1980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82" name="Rectangle 1981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83" name="Rectangle 1982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84" name="Rectangle 1983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85" name="Rectangle 1984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86" name="Rectangle 1985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87" name="Rectangle 1986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88" name="Rectangle 1987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89" name="Rectangle 1988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657" name="Group 9"/>
            <p:cNvGrpSpPr>
              <a:grpSpLocks noChangeAspect="1"/>
            </p:cNvGrpSpPr>
            <p:nvPr/>
          </p:nvGrpSpPr>
          <p:grpSpPr>
            <a:xfrm>
              <a:off x="5715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970" name="Rectangle 1969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71" name="Rectangle 1970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72" name="Rectangle 1971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73" name="Rectangle 1972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74" name="Rectangle 1973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75" name="Rectangle 1974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76" name="Rectangle 1975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77" name="Rectangle 1976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78" name="Rectangle 1977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79" name="Rectangle 1978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658" name="Group 10"/>
            <p:cNvGrpSpPr>
              <a:grpSpLocks noChangeAspect="1"/>
            </p:cNvGrpSpPr>
            <p:nvPr/>
          </p:nvGrpSpPr>
          <p:grpSpPr>
            <a:xfrm>
              <a:off x="8001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960" name="Rectangle 1959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61" name="Rectangle 1960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62" name="Rectangle 1961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63" name="Rectangle 1962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64" name="Rectangle 1963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65" name="Rectangle 1964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66" name="Rectangle 1965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67" name="Rectangle 1966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68" name="Rectangle 1967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69" name="Rectangle 1968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659" name="Group 11"/>
            <p:cNvGrpSpPr>
              <a:grpSpLocks noChangeAspect="1"/>
            </p:cNvGrpSpPr>
            <p:nvPr/>
          </p:nvGrpSpPr>
          <p:grpSpPr>
            <a:xfrm>
              <a:off x="10287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950" name="Rectangle 1949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51" name="Rectangle 1950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52" name="Rectangle 1951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53" name="Rectangle 1952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54" name="Rectangle 1953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55" name="Rectangle 1954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56" name="Rectangle 1955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57" name="Rectangle 1956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58" name="Rectangle 1957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59" name="Rectangle 1958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660" name="Group 12"/>
            <p:cNvGrpSpPr>
              <a:grpSpLocks noChangeAspect="1"/>
            </p:cNvGrpSpPr>
            <p:nvPr/>
          </p:nvGrpSpPr>
          <p:grpSpPr>
            <a:xfrm>
              <a:off x="1257299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940" name="Rectangle 1939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41" name="Rectangle 1940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42" name="Rectangle 1941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43" name="Rectangle 1942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44" name="Rectangle 1943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45" name="Rectangle 1944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46" name="Rectangle 1945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47" name="Rectangle 1946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48" name="Rectangle 1947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49" name="Rectangle 1948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661" name="Group 13"/>
            <p:cNvGrpSpPr>
              <a:grpSpLocks noChangeAspect="1"/>
            </p:cNvGrpSpPr>
            <p:nvPr/>
          </p:nvGrpSpPr>
          <p:grpSpPr>
            <a:xfrm>
              <a:off x="1485899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930" name="Rectangle 1929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31" name="Rectangle 1930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32" name="Rectangle 1931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33" name="Rectangle 1932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34" name="Rectangle 1933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35" name="Rectangle 1934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36" name="Rectangle 1935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37" name="Rectangle 1936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38" name="Rectangle 1937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39" name="Rectangle 1938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662" name="Group 14"/>
            <p:cNvGrpSpPr>
              <a:grpSpLocks noChangeAspect="1"/>
            </p:cNvGrpSpPr>
            <p:nvPr/>
          </p:nvGrpSpPr>
          <p:grpSpPr>
            <a:xfrm>
              <a:off x="1714499" y="1597194"/>
              <a:ext cx="229727" cy="2238402"/>
              <a:chOff x="3882188" y="2366825"/>
              <a:chExt cx="182884" cy="1781967"/>
            </a:xfrm>
            <a:grpFill/>
          </p:grpSpPr>
          <p:sp>
            <p:nvSpPr>
              <p:cNvPr id="1920" name="Rectangle 1919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21" name="Rectangle 1920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22" name="Rectangle 1921"/>
              <p:cNvSpPr>
                <a:spLocks noChangeAspect="1"/>
              </p:cNvSpPr>
              <p:nvPr/>
            </p:nvSpPr>
            <p:spPr>
              <a:xfrm>
                <a:off x="3882192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23" name="Rectangle 1922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24" name="Rectangle 1923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25" name="Rectangle 1924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26" name="Rectangle 1925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27" name="Rectangle 1926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28" name="Rectangle 1927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29" name="Rectangle 1928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663" name="Group 15"/>
            <p:cNvGrpSpPr>
              <a:grpSpLocks noChangeAspect="1"/>
            </p:cNvGrpSpPr>
            <p:nvPr/>
          </p:nvGrpSpPr>
          <p:grpSpPr>
            <a:xfrm>
              <a:off x="19431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910" name="Rectangle 1909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11" name="Rectangle 1910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12" name="Rectangle 1911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13" name="Rectangle 1912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14" name="Rectangle 1913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15" name="Rectangle 1914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16" name="Rectangle 1915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17" name="Rectangle 1916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18" name="Rectangle 1917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19" name="Rectangle 1918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664" name="Group 16"/>
            <p:cNvGrpSpPr>
              <a:grpSpLocks noChangeAspect="1"/>
            </p:cNvGrpSpPr>
            <p:nvPr/>
          </p:nvGrpSpPr>
          <p:grpSpPr>
            <a:xfrm>
              <a:off x="2171703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900" name="Rectangle 1899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01" name="Rectangle 1900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02" name="Rectangle 1901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03" name="Rectangle 1902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04" name="Rectangle 1903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05" name="Rectangle 1904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06" name="Rectangle 1905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07" name="Rectangle 1906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08" name="Rectangle 1907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09" name="Rectangle 1908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671" name="Group 17"/>
            <p:cNvGrpSpPr>
              <a:grpSpLocks noChangeAspect="1"/>
            </p:cNvGrpSpPr>
            <p:nvPr/>
          </p:nvGrpSpPr>
          <p:grpSpPr>
            <a:xfrm>
              <a:off x="24003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890" name="Rectangle 1889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91" name="Rectangle 1890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92" name="Rectangle 1891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93" name="Rectangle 1892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94" name="Rectangle 1893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95" name="Rectangle 1894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96" name="Rectangle 1895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97" name="Rectangle 1896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98" name="Rectangle 1897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99" name="Rectangle 1898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2034" name="Rectangle 2033"/>
          <p:cNvSpPr>
            <a:spLocks noChangeAspect="1"/>
          </p:cNvSpPr>
          <p:nvPr/>
        </p:nvSpPr>
        <p:spPr>
          <a:xfrm>
            <a:off x="7696200" y="3086100"/>
            <a:ext cx="103227" cy="86023"/>
          </a:xfrm>
          <a:prstGeom prst="rect">
            <a:avLst/>
          </a:prstGeom>
          <a:solidFill>
            <a:schemeClr val="accent3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041" name="Oval 2040"/>
          <p:cNvSpPr/>
          <p:nvPr/>
        </p:nvSpPr>
        <p:spPr>
          <a:xfrm>
            <a:off x="7162800" y="749300"/>
            <a:ext cx="1447800" cy="533400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057" name="Oval 2056"/>
          <p:cNvSpPr/>
          <p:nvPr/>
        </p:nvSpPr>
        <p:spPr>
          <a:xfrm>
            <a:off x="5562600" y="749300"/>
            <a:ext cx="1447800" cy="533400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058" name="Oval 2057"/>
          <p:cNvSpPr/>
          <p:nvPr/>
        </p:nvSpPr>
        <p:spPr>
          <a:xfrm>
            <a:off x="3429000" y="723900"/>
            <a:ext cx="1447800" cy="533400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grpSp>
        <p:nvGrpSpPr>
          <p:cNvPr id="1673" name="Group 2058"/>
          <p:cNvGrpSpPr/>
          <p:nvPr/>
        </p:nvGrpSpPr>
        <p:grpSpPr>
          <a:xfrm>
            <a:off x="5991225" y="1409700"/>
            <a:ext cx="104775" cy="860425"/>
            <a:chOff x="4391025" y="1219200"/>
            <a:chExt cx="104775" cy="860425"/>
          </a:xfrm>
        </p:grpSpPr>
        <p:sp>
          <p:nvSpPr>
            <p:cNvPr id="2060" name="Rectangle 2059"/>
            <p:cNvSpPr>
              <a:spLocks noChangeAspect="1"/>
            </p:cNvSpPr>
            <p:nvPr/>
          </p:nvSpPr>
          <p:spPr>
            <a:xfrm>
              <a:off x="4391025" y="1219200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061" name="Rectangle 2060"/>
            <p:cNvSpPr>
              <a:spLocks noChangeAspect="1"/>
            </p:cNvSpPr>
            <p:nvPr/>
          </p:nvSpPr>
          <p:spPr>
            <a:xfrm>
              <a:off x="4391025" y="1390650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062" name="Rectangle 2061"/>
            <p:cNvSpPr>
              <a:spLocks noChangeAspect="1"/>
            </p:cNvSpPr>
            <p:nvPr/>
          </p:nvSpPr>
          <p:spPr>
            <a:xfrm>
              <a:off x="4392573" y="1476601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063" name="Rectangle 2062"/>
            <p:cNvSpPr>
              <a:spLocks noChangeAspect="1"/>
            </p:cNvSpPr>
            <p:nvPr/>
          </p:nvSpPr>
          <p:spPr>
            <a:xfrm>
              <a:off x="4392573" y="1734037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064" name="Rectangle 2063"/>
            <p:cNvSpPr>
              <a:spLocks noChangeAspect="1"/>
            </p:cNvSpPr>
            <p:nvPr/>
          </p:nvSpPr>
          <p:spPr>
            <a:xfrm>
              <a:off x="4392573" y="1905820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065" name="Rectangle 2064"/>
            <p:cNvSpPr>
              <a:spLocks noChangeAspect="1"/>
            </p:cNvSpPr>
            <p:nvPr/>
          </p:nvSpPr>
          <p:spPr>
            <a:xfrm>
              <a:off x="4392573" y="1993602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066" name="Rectangle 2065"/>
            <p:cNvSpPr>
              <a:spLocks noChangeAspect="1"/>
            </p:cNvSpPr>
            <p:nvPr/>
          </p:nvSpPr>
          <p:spPr>
            <a:xfrm>
              <a:off x="4392573" y="1304926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067" name="Rectangle 2066"/>
            <p:cNvSpPr>
              <a:spLocks noChangeAspect="1"/>
            </p:cNvSpPr>
            <p:nvPr/>
          </p:nvSpPr>
          <p:spPr>
            <a:xfrm>
              <a:off x="4392573" y="1818977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068" name="Rectangle 2067"/>
            <p:cNvSpPr>
              <a:spLocks noChangeAspect="1"/>
            </p:cNvSpPr>
            <p:nvPr/>
          </p:nvSpPr>
          <p:spPr>
            <a:xfrm>
              <a:off x="4392573" y="1562100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069" name="Rectangle 2068"/>
            <p:cNvSpPr>
              <a:spLocks noChangeAspect="1"/>
            </p:cNvSpPr>
            <p:nvPr/>
          </p:nvSpPr>
          <p:spPr>
            <a:xfrm>
              <a:off x="4392573" y="1647825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1674" name="Group 2069"/>
          <p:cNvGrpSpPr/>
          <p:nvPr/>
        </p:nvGrpSpPr>
        <p:grpSpPr>
          <a:xfrm>
            <a:off x="6858000" y="2247900"/>
            <a:ext cx="104775" cy="860425"/>
            <a:chOff x="4391025" y="1219200"/>
            <a:chExt cx="104775" cy="860425"/>
          </a:xfrm>
        </p:grpSpPr>
        <p:sp>
          <p:nvSpPr>
            <p:cNvPr id="2071" name="Rectangle 2070"/>
            <p:cNvSpPr>
              <a:spLocks noChangeAspect="1"/>
            </p:cNvSpPr>
            <p:nvPr/>
          </p:nvSpPr>
          <p:spPr>
            <a:xfrm>
              <a:off x="4391025" y="1219200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072" name="Rectangle 2071"/>
            <p:cNvSpPr>
              <a:spLocks noChangeAspect="1"/>
            </p:cNvSpPr>
            <p:nvPr/>
          </p:nvSpPr>
          <p:spPr>
            <a:xfrm>
              <a:off x="4391025" y="1390650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073" name="Rectangle 2072"/>
            <p:cNvSpPr>
              <a:spLocks noChangeAspect="1"/>
            </p:cNvSpPr>
            <p:nvPr/>
          </p:nvSpPr>
          <p:spPr>
            <a:xfrm>
              <a:off x="4392573" y="1476601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074" name="Rectangle 2073"/>
            <p:cNvSpPr>
              <a:spLocks noChangeAspect="1"/>
            </p:cNvSpPr>
            <p:nvPr/>
          </p:nvSpPr>
          <p:spPr>
            <a:xfrm>
              <a:off x="4392573" y="1734037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075" name="Rectangle 2074"/>
            <p:cNvSpPr>
              <a:spLocks noChangeAspect="1"/>
            </p:cNvSpPr>
            <p:nvPr/>
          </p:nvSpPr>
          <p:spPr>
            <a:xfrm>
              <a:off x="4392573" y="1905820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076" name="Rectangle 2075"/>
            <p:cNvSpPr>
              <a:spLocks noChangeAspect="1"/>
            </p:cNvSpPr>
            <p:nvPr/>
          </p:nvSpPr>
          <p:spPr>
            <a:xfrm>
              <a:off x="4392573" y="1993602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077" name="Rectangle 2076"/>
            <p:cNvSpPr>
              <a:spLocks noChangeAspect="1"/>
            </p:cNvSpPr>
            <p:nvPr/>
          </p:nvSpPr>
          <p:spPr>
            <a:xfrm>
              <a:off x="4392573" y="1304926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078" name="Rectangle 2077"/>
            <p:cNvSpPr>
              <a:spLocks noChangeAspect="1"/>
            </p:cNvSpPr>
            <p:nvPr/>
          </p:nvSpPr>
          <p:spPr>
            <a:xfrm>
              <a:off x="4392573" y="1818977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079" name="Rectangle 2078"/>
            <p:cNvSpPr>
              <a:spLocks noChangeAspect="1"/>
            </p:cNvSpPr>
            <p:nvPr/>
          </p:nvSpPr>
          <p:spPr>
            <a:xfrm>
              <a:off x="4392573" y="1562100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080" name="Rectangle 2079"/>
            <p:cNvSpPr>
              <a:spLocks noChangeAspect="1"/>
            </p:cNvSpPr>
            <p:nvPr/>
          </p:nvSpPr>
          <p:spPr>
            <a:xfrm>
              <a:off x="4392573" y="1647825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1675" name="Group 2080"/>
          <p:cNvGrpSpPr/>
          <p:nvPr/>
        </p:nvGrpSpPr>
        <p:grpSpPr>
          <a:xfrm>
            <a:off x="5867400" y="2933700"/>
            <a:ext cx="104775" cy="860425"/>
            <a:chOff x="4391025" y="1219200"/>
            <a:chExt cx="104775" cy="860425"/>
          </a:xfrm>
        </p:grpSpPr>
        <p:sp>
          <p:nvSpPr>
            <p:cNvPr id="2082" name="Rectangle 2081"/>
            <p:cNvSpPr>
              <a:spLocks noChangeAspect="1"/>
            </p:cNvSpPr>
            <p:nvPr/>
          </p:nvSpPr>
          <p:spPr>
            <a:xfrm>
              <a:off x="4391025" y="1219200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083" name="Rectangle 2082"/>
            <p:cNvSpPr>
              <a:spLocks noChangeAspect="1"/>
            </p:cNvSpPr>
            <p:nvPr/>
          </p:nvSpPr>
          <p:spPr>
            <a:xfrm>
              <a:off x="4391025" y="1390650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084" name="Rectangle 2083"/>
            <p:cNvSpPr>
              <a:spLocks noChangeAspect="1"/>
            </p:cNvSpPr>
            <p:nvPr/>
          </p:nvSpPr>
          <p:spPr>
            <a:xfrm>
              <a:off x="4392573" y="1476601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085" name="Rectangle 2084"/>
            <p:cNvSpPr>
              <a:spLocks noChangeAspect="1"/>
            </p:cNvSpPr>
            <p:nvPr/>
          </p:nvSpPr>
          <p:spPr>
            <a:xfrm>
              <a:off x="4392573" y="1734037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086" name="Rectangle 2085"/>
            <p:cNvSpPr>
              <a:spLocks noChangeAspect="1"/>
            </p:cNvSpPr>
            <p:nvPr/>
          </p:nvSpPr>
          <p:spPr>
            <a:xfrm>
              <a:off x="4392573" y="1905820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087" name="Rectangle 2086"/>
            <p:cNvSpPr>
              <a:spLocks noChangeAspect="1"/>
            </p:cNvSpPr>
            <p:nvPr/>
          </p:nvSpPr>
          <p:spPr>
            <a:xfrm>
              <a:off x="4392573" y="1993602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088" name="Rectangle 2087"/>
            <p:cNvSpPr>
              <a:spLocks noChangeAspect="1"/>
            </p:cNvSpPr>
            <p:nvPr/>
          </p:nvSpPr>
          <p:spPr>
            <a:xfrm>
              <a:off x="4392573" y="1304926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089" name="Rectangle 2088"/>
            <p:cNvSpPr>
              <a:spLocks noChangeAspect="1"/>
            </p:cNvSpPr>
            <p:nvPr/>
          </p:nvSpPr>
          <p:spPr>
            <a:xfrm>
              <a:off x="4392573" y="1818977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090" name="Rectangle 2089"/>
            <p:cNvSpPr>
              <a:spLocks noChangeAspect="1"/>
            </p:cNvSpPr>
            <p:nvPr/>
          </p:nvSpPr>
          <p:spPr>
            <a:xfrm>
              <a:off x="4392573" y="1562100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091" name="Rectangle 2090"/>
            <p:cNvSpPr>
              <a:spLocks noChangeAspect="1"/>
            </p:cNvSpPr>
            <p:nvPr/>
          </p:nvSpPr>
          <p:spPr>
            <a:xfrm>
              <a:off x="4392573" y="1647825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1676" name="Group 2091"/>
          <p:cNvGrpSpPr/>
          <p:nvPr/>
        </p:nvGrpSpPr>
        <p:grpSpPr>
          <a:xfrm>
            <a:off x="6019800" y="2933700"/>
            <a:ext cx="104775" cy="860425"/>
            <a:chOff x="4391025" y="1219200"/>
            <a:chExt cx="104775" cy="860425"/>
          </a:xfrm>
        </p:grpSpPr>
        <p:sp>
          <p:nvSpPr>
            <p:cNvPr id="2093" name="Rectangle 2092"/>
            <p:cNvSpPr>
              <a:spLocks noChangeAspect="1"/>
            </p:cNvSpPr>
            <p:nvPr/>
          </p:nvSpPr>
          <p:spPr>
            <a:xfrm>
              <a:off x="4391025" y="1219200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094" name="Rectangle 2093"/>
            <p:cNvSpPr>
              <a:spLocks noChangeAspect="1"/>
            </p:cNvSpPr>
            <p:nvPr/>
          </p:nvSpPr>
          <p:spPr>
            <a:xfrm>
              <a:off x="4391025" y="1390650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095" name="Rectangle 2094"/>
            <p:cNvSpPr>
              <a:spLocks noChangeAspect="1"/>
            </p:cNvSpPr>
            <p:nvPr/>
          </p:nvSpPr>
          <p:spPr>
            <a:xfrm>
              <a:off x="4392573" y="1476601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096" name="Rectangle 2095"/>
            <p:cNvSpPr>
              <a:spLocks noChangeAspect="1"/>
            </p:cNvSpPr>
            <p:nvPr/>
          </p:nvSpPr>
          <p:spPr>
            <a:xfrm>
              <a:off x="4392573" y="1734037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097" name="Rectangle 2096"/>
            <p:cNvSpPr>
              <a:spLocks noChangeAspect="1"/>
            </p:cNvSpPr>
            <p:nvPr/>
          </p:nvSpPr>
          <p:spPr>
            <a:xfrm>
              <a:off x="4392573" y="1905820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098" name="Rectangle 2097"/>
            <p:cNvSpPr>
              <a:spLocks noChangeAspect="1"/>
            </p:cNvSpPr>
            <p:nvPr/>
          </p:nvSpPr>
          <p:spPr>
            <a:xfrm>
              <a:off x="4392573" y="1993602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099" name="Rectangle 2098"/>
            <p:cNvSpPr>
              <a:spLocks noChangeAspect="1"/>
            </p:cNvSpPr>
            <p:nvPr/>
          </p:nvSpPr>
          <p:spPr>
            <a:xfrm>
              <a:off x="4392573" y="1304926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100" name="Rectangle 2099"/>
            <p:cNvSpPr>
              <a:spLocks noChangeAspect="1"/>
            </p:cNvSpPr>
            <p:nvPr/>
          </p:nvSpPr>
          <p:spPr>
            <a:xfrm>
              <a:off x="4392573" y="1818977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101" name="Rectangle 2100"/>
            <p:cNvSpPr>
              <a:spLocks noChangeAspect="1"/>
            </p:cNvSpPr>
            <p:nvPr/>
          </p:nvSpPr>
          <p:spPr>
            <a:xfrm>
              <a:off x="4392573" y="1562100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102" name="Rectangle 2101"/>
            <p:cNvSpPr>
              <a:spLocks noChangeAspect="1"/>
            </p:cNvSpPr>
            <p:nvPr/>
          </p:nvSpPr>
          <p:spPr>
            <a:xfrm>
              <a:off x="4392573" y="1647825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1677" name="Group 2102"/>
          <p:cNvGrpSpPr/>
          <p:nvPr/>
        </p:nvGrpSpPr>
        <p:grpSpPr>
          <a:xfrm>
            <a:off x="6172200" y="2933700"/>
            <a:ext cx="104775" cy="860425"/>
            <a:chOff x="4391025" y="1219200"/>
            <a:chExt cx="104775" cy="860425"/>
          </a:xfrm>
        </p:grpSpPr>
        <p:sp>
          <p:nvSpPr>
            <p:cNvPr id="2104" name="Rectangle 2103"/>
            <p:cNvSpPr>
              <a:spLocks noChangeAspect="1"/>
            </p:cNvSpPr>
            <p:nvPr/>
          </p:nvSpPr>
          <p:spPr>
            <a:xfrm>
              <a:off x="4391025" y="1219200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105" name="Rectangle 2104"/>
            <p:cNvSpPr>
              <a:spLocks noChangeAspect="1"/>
            </p:cNvSpPr>
            <p:nvPr/>
          </p:nvSpPr>
          <p:spPr>
            <a:xfrm>
              <a:off x="4391025" y="1390650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106" name="Rectangle 2105"/>
            <p:cNvSpPr>
              <a:spLocks noChangeAspect="1"/>
            </p:cNvSpPr>
            <p:nvPr/>
          </p:nvSpPr>
          <p:spPr>
            <a:xfrm>
              <a:off x="4392573" y="1476601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107" name="Rectangle 2106"/>
            <p:cNvSpPr>
              <a:spLocks noChangeAspect="1"/>
            </p:cNvSpPr>
            <p:nvPr/>
          </p:nvSpPr>
          <p:spPr>
            <a:xfrm>
              <a:off x="4392573" y="1734037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108" name="Rectangle 2107"/>
            <p:cNvSpPr>
              <a:spLocks noChangeAspect="1"/>
            </p:cNvSpPr>
            <p:nvPr/>
          </p:nvSpPr>
          <p:spPr>
            <a:xfrm>
              <a:off x="4392573" y="1905820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109" name="Rectangle 2108"/>
            <p:cNvSpPr>
              <a:spLocks noChangeAspect="1"/>
            </p:cNvSpPr>
            <p:nvPr/>
          </p:nvSpPr>
          <p:spPr>
            <a:xfrm>
              <a:off x="4392573" y="1993602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110" name="Rectangle 2109"/>
            <p:cNvSpPr>
              <a:spLocks noChangeAspect="1"/>
            </p:cNvSpPr>
            <p:nvPr/>
          </p:nvSpPr>
          <p:spPr>
            <a:xfrm>
              <a:off x="4392573" y="1304926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111" name="Rectangle 2110"/>
            <p:cNvSpPr>
              <a:spLocks noChangeAspect="1"/>
            </p:cNvSpPr>
            <p:nvPr/>
          </p:nvSpPr>
          <p:spPr>
            <a:xfrm>
              <a:off x="4392573" y="1818977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112" name="Rectangle 2111"/>
            <p:cNvSpPr>
              <a:spLocks noChangeAspect="1"/>
            </p:cNvSpPr>
            <p:nvPr/>
          </p:nvSpPr>
          <p:spPr>
            <a:xfrm>
              <a:off x="4392573" y="1562100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113" name="Rectangle 2112"/>
            <p:cNvSpPr>
              <a:spLocks noChangeAspect="1"/>
            </p:cNvSpPr>
            <p:nvPr/>
          </p:nvSpPr>
          <p:spPr>
            <a:xfrm>
              <a:off x="4392573" y="1647825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1678" name="Group 2113"/>
          <p:cNvGrpSpPr/>
          <p:nvPr/>
        </p:nvGrpSpPr>
        <p:grpSpPr>
          <a:xfrm>
            <a:off x="6324600" y="2933700"/>
            <a:ext cx="104775" cy="860425"/>
            <a:chOff x="4391025" y="1219200"/>
            <a:chExt cx="104775" cy="860425"/>
          </a:xfrm>
        </p:grpSpPr>
        <p:sp>
          <p:nvSpPr>
            <p:cNvPr id="2115" name="Rectangle 2114"/>
            <p:cNvSpPr>
              <a:spLocks noChangeAspect="1"/>
            </p:cNvSpPr>
            <p:nvPr/>
          </p:nvSpPr>
          <p:spPr>
            <a:xfrm>
              <a:off x="4391025" y="1219200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116" name="Rectangle 2115"/>
            <p:cNvSpPr>
              <a:spLocks noChangeAspect="1"/>
            </p:cNvSpPr>
            <p:nvPr/>
          </p:nvSpPr>
          <p:spPr>
            <a:xfrm>
              <a:off x="4391025" y="1390650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117" name="Rectangle 2116"/>
            <p:cNvSpPr>
              <a:spLocks noChangeAspect="1"/>
            </p:cNvSpPr>
            <p:nvPr/>
          </p:nvSpPr>
          <p:spPr>
            <a:xfrm>
              <a:off x="4392573" y="1476601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118" name="Rectangle 2117"/>
            <p:cNvSpPr>
              <a:spLocks noChangeAspect="1"/>
            </p:cNvSpPr>
            <p:nvPr/>
          </p:nvSpPr>
          <p:spPr>
            <a:xfrm>
              <a:off x="4392573" y="1734037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119" name="Rectangle 2118"/>
            <p:cNvSpPr>
              <a:spLocks noChangeAspect="1"/>
            </p:cNvSpPr>
            <p:nvPr/>
          </p:nvSpPr>
          <p:spPr>
            <a:xfrm>
              <a:off x="4392573" y="1905820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120" name="Rectangle 2119"/>
            <p:cNvSpPr>
              <a:spLocks noChangeAspect="1"/>
            </p:cNvSpPr>
            <p:nvPr/>
          </p:nvSpPr>
          <p:spPr>
            <a:xfrm>
              <a:off x="4392573" y="1993602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121" name="Rectangle 2120"/>
            <p:cNvSpPr>
              <a:spLocks noChangeAspect="1"/>
            </p:cNvSpPr>
            <p:nvPr/>
          </p:nvSpPr>
          <p:spPr>
            <a:xfrm>
              <a:off x="4392573" y="1304926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122" name="Rectangle 2121"/>
            <p:cNvSpPr>
              <a:spLocks noChangeAspect="1"/>
            </p:cNvSpPr>
            <p:nvPr/>
          </p:nvSpPr>
          <p:spPr>
            <a:xfrm>
              <a:off x="4392573" y="1818977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123" name="Rectangle 2122"/>
            <p:cNvSpPr>
              <a:spLocks noChangeAspect="1"/>
            </p:cNvSpPr>
            <p:nvPr/>
          </p:nvSpPr>
          <p:spPr>
            <a:xfrm>
              <a:off x="4392573" y="1562100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124" name="Rectangle 2123"/>
            <p:cNvSpPr>
              <a:spLocks noChangeAspect="1"/>
            </p:cNvSpPr>
            <p:nvPr/>
          </p:nvSpPr>
          <p:spPr>
            <a:xfrm>
              <a:off x="4392573" y="1647825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917" name="Group 2058"/>
          <p:cNvGrpSpPr/>
          <p:nvPr/>
        </p:nvGrpSpPr>
        <p:grpSpPr>
          <a:xfrm>
            <a:off x="6143625" y="1409700"/>
            <a:ext cx="104775" cy="860425"/>
            <a:chOff x="4391025" y="1219200"/>
            <a:chExt cx="104775" cy="860425"/>
          </a:xfrm>
        </p:grpSpPr>
        <p:sp>
          <p:nvSpPr>
            <p:cNvPr id="918" name="Rectangle 917"/>
            <p:cNvSpPr>
              <a:spLocks noChangeAspect="1"/>
            </p:cNvSpPr>
            <p:nvPr/>
          </p:nvSpPr>
          <p:spPr>
            <a:xfrm>
              <a:off x="4391025" y="1219200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19" name="Rectangle 918"/>
            <p:cNvSpPr>
              <a:spLocks noChangeAspect="1"/>
            </p:cNvSpPr>
            <p:nvPr/>
          </p:nvSpPr>
          <p:spPr>
            <a:xfrm>
              <a:off x="4391025" y="1390650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20" name="Rectangle 919"/>
            <p:cNvSpPr>
              <a:spLocks noChangeAspect="1"/>
            </p:cNvSpPr>
            <p:nvPr/>
          </p:nvSpPr>
          <p:spPr>
            <a:xfrm>
              <a:off x="4392573" y="1476601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21" name="Rectangle 920"/>
            <p:cNvSpPr>
              <a:spLocks noChangeAspect="1"/>
            </p:cNvSpPr>
            <p:nvPr/>
          </p:nvSpPr>
          <p:spPr>
            <a:xfrm>
              <a:off x="4392573" y="1734037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22" name="Rectangle 921"/>
            <p:cNvSpPr>
              <a:spLocks noChangeAspect="1"/>
            </p:cNvSpPr>
            <p:nvPr/>
          </p:nvSpPr>
          <p:spPr>
            <a:xfrm>
              <a:off x="4392573" y="1905820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23" name="Rectangle 922"/>
            <p:cNvSpPr>
              <a:spLocks noChangeAspect="1"/>
            </p:cNvSpPr>
            <p:nvPr/>
          </p:nvSpPr>
          <p:spPr>
            <a:xfrm>
              <a:off x="4392573" y="1993602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24" name="Rectangle 923"/>
            <p:cNvSpPr>
              <a:spLocks noChangeAspect="1"/>
            </p:cNvSpPr>
            <p:nvPr/>
          </p:nvSpPr>
          <p:spPr>
            <a:xfrm>
              <a:off x="4392573" y="1304926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25" name="Rectangle 924"/>
            <p:cNvSpPr>
              <a:spLocks noChangeAspect="1"/>
            </p:cNvSpPr>
            <p:nvPr/>
          </p:nvSpPr>
          <p:spPr>
            <a:xfrm>
              <a:off x="4392573" y="1818977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26" name="Rectangle 925"/>
            <p:cNvSpPr>
              <a:spLocks noChangeAspect="1"/>
            </p:cNvSpPr>
            <p:nvPr/>
          </p:nvSpPr>
          <p:spPr>
            <a:xfrm>
              <a:off x="4392573" y="1562100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27" name="Rectangle 926"/>
            <p:cNvSpPr>
              <a:spLocks noChangeAspect="1"/>
            </p:cNvSpPr>
            <p:nvPr/>
          </p:nvSpPr>
          <p:spPr>
            <a:xfrm>
              <a:off x="4392573" y="1647825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975" name="Group 2058"/>
          <p:cNvGrpSpPr/>
          <p:nvPr/>
        </p:nvGrpSpPr>
        <p:grpSpPr>
          <a:xfrm>
            <a:off x="6296025" y="1409700"/>
            <a:ext cx="104775" cy="860425"/>
            <a:chOff x="4391025" y="1219200"/>
            <a:chExt cx="104775" cy="860425"/>
          </a:xfrm>
        </p:grpSpPr>
        <p:sp>
          <p:nvSpPr>
            <p:cNvPr id="976" name="Rectangle 975"/>
            <p:cNvSpPr>
              <a:spLocks noChangeAspect="1"/>
            </p:cNvSpPr>
            <p:nvPr/>
          </p:nvSpPr>
          <p:spPr>
            <a:xfrm>
              <a:off x="4391025" y="1219200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77" name="Rectangle 976"/>
            <p:cNvSpPr>
              <a:spLocks noChangeAspect="1"/>
            </p:cNvSpPr>
            <p:nvPr/>
          </p:nvSpPr>
          <p:spPr>
            <a:xfrm>
              <a:off x="4391025" y="1390650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78" name="Rectangle 977"/>
            <p:cNvSpPr>
              <a:spLocks noChangeAspect="1"/>
            </p:cNvSpPr>
            <p:nvPr/>
          </p:nvSpPr>
          <p:spPr>
            <a:xfrm>
              <a:off x="4392573" y="1476601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79" name="Rectangle 978"/>
            <p:cNvSpPr>
              <a:spLocks noChangeAspect="1"/>
            </p:cNvSpPr>
            <p:nvPr/>
          </p:nvSpPr>
          <p:spPr>
            <a:xfrm>
              <a:off x="4392573" y="1734037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80" name="Rectangle 979"/>
            <p:cNvSpPr>
              <a:spLocks noChangeAspect="1"/>
            </p:cNvSpPr>
            <p:nvPr/>
          </p:nvSpPr>
          <p:spPr>
            <a:xfrm>
              <a:off x="4392573" y="1905820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81" name="Rectangle 980"/>
            <p:cNvSpPr>
              <a:spLocks noChangeAspect="1"/>
            </p:cNvSpPr>
            <p:nvPr/>
          </p:nvSpPr>
          <p:spPr>
            <a:xfrm>
              <a:off x="4392573" y="1993602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82" name="Rectangle 981"/>
            <p:cNvSpPr>
              <a:spLocks noChangeAspect="1"/>
            </p:cNvSpPr>
            <p:nvPr/>
          </p:nvSpPr>
          <p:spPr>
            <a:xfrm>
              <a:off x="4392573" y="1304926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83" name="Rectangle 982"/>
            <p:cNvSpPr>
              <a:spLocks noChangeAspect="1"/>
            </p:cNvSpPr>
            <p:nvPr/>
          </p:nvSpPr>
          <p:spPr>
            <a:xfrm>
              <a:off x="4392573" y="1818977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84" name="Rectangle 983"/>
            <p:cNvSpPr>
              <a:spLocks noChangeAspect="1"/>
            </p:cNvSpPr>
            <p:nvPr/>
          </p:nvSpPr>
          <p:spPr>
            <a:xfrm>
              <a:off x="4392573" y="1562100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14" name="Rectangle 1013"/>
            <p:cNvSpPr>
              <a:spLocks noChangeAspect="1"/>
            </p:cNvSpPr>
            <p:nvPr/>
          </p:nvSpPr>
          <p:spPr>
            <a:xfrm>
              <a:off x="4392573" y="1647825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1039" name="Group 2058"/>
          <p:cNvGrpSpPr/>
          <p:nvPr/>
        </p:nvGrpSpPr>
        <p:grpSpPr>
          <a:xfrm>
            <a:off x="6448425" y="1409700"/>
            <a:ext cx="104775" cy="860425"/>
            <a:chOff x="4391025" y="1219200"/>
            <a:chExt cx="104775" cy="860425"/>
          </a:xfrm>
        </p:grpSpPr>
        <p:sp>
          <p:nvSpPr>
            <p:cNvPr id="1040" name="Rectangle 1039"/>
            <p:cNvSpPr>
              <a:spLocks noChangeAspect="1"/>
            </p:cNvSpPr>
            <p:nvPr/>
          </p:nvSpPr>
          <p:spPr>
            <a:xfrm>
              <a:off x="4391025" y="1219200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41" name="Rectangle 1040"/>
            <p:cNvSpPr>
              <a:spLocks noChangeAspect="1"/>
            </p:cNvSpPr>
            <p:nvPr/>
          </p:nvSpPr>
          <p:spPr>
            <a:xfrm>
              <a:off x="4391025" y="1390650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42" name="Rectangle 1041"/>
            <p:cNvSpPr>
              <a:spLocks noChangeAspect="1"/>
            </p:cNvSpPr>
            <p:nvPr/>
          </p:nvSpPr>
          <p:spPr>
            <a:xfrm>
              <a:off x="4392573" y="1476601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43" name="Rectangle 1042"/>
            <p:cNvSpPr>
              <a:spLocks noChangeAspect="1"/>
            </p:cNvSpPr>
            <p:nvPr/>
          </p:nvSpPr>
          <p:spPr>
            <a:xfrm>
              <a:off x="4392573" y="1734037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44" name="Rectangle 1043"/>
            <p:cNvSpPr>
              <a:spLocks noChangeAspect="1"/>
            </p:cNvSpPr>
            <p:nvPr/>
          </p:nvSpPr>
          <p:spPr>
            <a:xfrm>
              <a:off x="4392573" y="1905820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45" name="Rectangle 1044"/>
            <p:cNvSpPr>
              <a:spLocks noChangeAspect="1"/>
            </p:cNvSpPr>
            <p:nvPr/>
          </p:nvSpPr>
          <p:spPr>
            <a:xfrm>
              <a:off x="4392573" y="1993602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46" name="Rectangle 1045"/>
            <p:cNvSpPr>
              <a:spLocks noChangeAspect="1"/>
            </p:cNvSpPr>
            <p:nvPr/>
          </p:nvSpPr>
          <p:spPr>
            <a:xfrm>
              <a:off x="4392573" y="1304926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47" name="Rectangle 1046"/>
            <p:cNvSpPr>
              <a:spLocks noChangeAspect="1"/>
            </p:cNvSpPr>
            <p:nvPr/>
          </p:nvSpPr>
          <p:spPr>
            <a:xfrm>
              <a:off x="4392573" y="1818977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48" name="Rectangle 1047"/>
            <p:cNvSpPr>
              <a:spLocks noChangeAspect="1"/>
            </p:cNvSpPr>
            <p:nvPr/>
          </p:nvSpPr>
          <p:spPr>
            <a:xfrm>
              <a:off x="4392573" y="1562100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49" name="Rectangle 1048"/>
            <p:cNvSpPr>
              <a:spLocks noChangeAspect="1"/>
            </p:cNvSpPr>
            <p:nvPr/>
          </p:nvSpPr>
          <p:spPr>
            <a:xfrm>
              <a:off x="4392573" y="1647825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1137" name="Group 2058"/>
          <p:cNvGrpSpPr/>
          <p:nvPr/>
        </p:nvGrpSpPr>
        <p:grpSpPr>
          <a:xfrm>
            <a:off x="6600825" y="1409700"/>
            <a:ext cx="104775" cy="860425"/>
            <a:chOff x="4391025" y="1219200"/>
            <a:chExt cx="104775" cy="860425"/>
          </a:xfrm>
        </p:grpSpPr>
        <p:sp>
          <p:nvSpPr>
            <p:cNvPr id="1138" name="Rectangle 1137"/>
            <p:cNvSpPr>
              <a:spLocks noChangeAspect="1"/>
            </p:cNvSpPr>
            <p:nvPr/>
          </p:nvSpPr>
          <p:spPr>
            <a:xfrm>
              <a:off x="4391025" y="1219200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39" name="Rectangle 1138"/>
            <p:cNvSpPr>
              <a:spLocks noChangeAspect="1"/>
            </p:cNvSpPr>
            <p:nvPr/>
          </p:nvSpPr>
          <p:spPr>
            <a:xfrm>
              <a:off x="4391025" y="1390650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40" name="Rectangle 1139"/>
            <p:cNvSpPr>
              <a:spLocks noChangeAspect="1"/>
            </p:cNvSpPr>
            <p:nvPr/>
          </p:nvSpPr>
          <p:spPr>
            <a:xfrm>
              <a:off x="4392573" y="1476601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41" name="Rectangle 1140"/>
            <p:cNvSpPr>
              <a:spLocks noChangeAspect="1"/>
            </p:cNvSpPr>
            <p:nvPr/>
          </p:nvSpPr>
          <p:spPr>
            <a:xfrm>
              <a:off x="4392573" y="1734037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42" name="Rectangle 1141"/>
            <p:cNvSpPr>
              <a:spLocks noChangeAspect="1"/>
            </p:cNvSpPr>
            <p:nvPr/>
          </p:nvSpPr>
          <p:spPr>
            <a:xfrm>
              <a:off x="4392573" y="1905820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43" name="Rectangle 1142"/>
            <p:cNvSpPr>
              <a:spLocks noChangeAspect="1"/>
            </p:cNvSpPr>
            <p:nvPr/>
          </p:nvSpPr>
          <p:spPr>
            <a:xfrm>
              <a:off x="4392573" y="1993602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44" name="Rectangle 1143"/>
            <p:cNvSpPr>
              <a:spLocks noChangeAspect="1"/>
            </p:cNvSpPr>
            <p:nvPr/>
          </p:nvSpPr>
          <p:spPr>
            <a:xfrm>
              <a:off x="4392573" y="1304926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45" name="Rectangle 1144"/>
            <p:cNvSpPr>
              <a:spLocks noChangeAspect="1"/>
            </p:cNvSpPr>
            <p:nvPr/>
          </p:nvSpPr>
          <p:spPr>
            <a:xfrm>
              <a:off x="4392573" y="1818977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46" name="Rectangle 1145"/>
            <p:cNvSpPr>
              <a:spLocks noChangeAspect="1"/>
            </p:cNvSpPr>
            <p:nvPr/>
          </p:nvSpPr>
          <p:spPr>
            <a:xfrm>
              <a:off x="4392573" y="1562100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47" name="Rectangle 1146"/>
            <p:cNvSpPr>
              <a:spLocks noChangeAspect="1"/>
            </p:cNvSpPr>
            <p:nvPr/>
          </p:nvSpPr>
          <p:spPr>
            <a:xfrm>
              <a:off x="4392573" y="1647825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1148" name="Group 2042"/>
          <p:cNvGrpSpPr/>
          <p:nvPr/>
        </p:nvGrpSpPr>
        <p:grpSpPr>
          <a:xfrm>
            <a:off x="8080454" y="1714500"/>
            <a:ext cx="103227" cy="238423"/>
            <a:chOff x="8051800" y="1933277"/>
            <a:chExt cx="103227" cy="238423"/>
          </a:xfrm>
        </p:grpSpPr>
        <p:sp>
          <p:nvSpPr>
            <p:cNvPr id="1149" name="Rectangle 1148"/>
            <p:cNvSpPr>
              <a:spLocks noChangeAspect="1"/>
            </p:cNvSpPr>
            <p:nvPr/>
          </p:nvSpPr>
          <p:spPr>
            <a:xfrm>
              <a:off x="8051800" y="2085677"/>
              <a:ext cx="103227" cy="86023"/>
            </a:xfrm>
            <a:prstGeom prst="rect">
              <a:avLst/>
            </a:prstGeom>
            <a:solidFill>
              <a:schemeClr val="accent3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50" name="Rectangle 1149"/>
            <p:cNvSpPr>
              <a:spLocks noChangeAspect="1"/>
            </p:cNvSpPr>
            <p:nvPr/>
          </p:nvSpPr>
          <p:spPr>
            <a:xfrm>
              <a:off x="8051800" y="1933277"/>
              <a:ext cx="103227" cy="86023"/>
            </a:xfrm>
            <a:prstGeom prst="rect">
              <a:avLst/>
            </a:prstGeom>
            <a:solidFill>
              <a:schemeClr val="accent3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1152" name="Group 1659"/>
          <p:cNvGrpSpPr>
            <a:grpSpLocks noChangeAspect="1"/>
          </p:cNvGrpSpPr>
          <p:nvPr/>
        </p:nvGrpSpPr>
        <p:grpSpPr>
          <a:xfrm>
            <a:off x="3048000" y="2705100"/>
            <a:ext cx="1027733" cy="838200"/>
            <a:chOff x="342900" y="1597194"/>
            <a:chExt cx="2287122" cy="2238402"/>
          </a:xfrm>
          <a:solidFill>
            <a:schemeClr val="accent6"/>
          </a:solidFill>
        </p:grpSpPr>
        <p:grpSp>
          <p:nvGrpSpPr>
            <p:cNvPr id="1153" name="Group 8"/>
            <p:cNvGrpSpPr>
              <a:grpSpLocks noChangeAspect="1"/>
            </p:cNvGrpSpPr>
            <p:nvPr/>
          </p:nvGrpSpPr>
          <p:grpSpPr>
            <a:xfrm>
              <a:off x="3429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264" name="Rectangle 1263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65" name="Rectangle 1264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66" name="Rectangle 1265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67" name="Rectangle 1266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68" name="Rectangle 1267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69" name="Rectangle 1268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70" name="Rectangle 1269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71" name="Rectangle 1270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72" name="Rectangle 1271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73" name="Rectangle 1272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154" name="Group 9"/>
            <p:cNvGrpSpPr>
              <a:grpSpLocks noChangeAspect="1"/>
            </p:cNvGrpSpPr>
            <p:nvPr/>
          </p:nvGrpSpPr>
          <p:grpSpPr>
            <a:xfrm>
              <a:off x="5715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254" name="Rectangle 1253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55" name="Rectangle 1254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56" name="Rectangle 1255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57" name="Rectangle 1256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58" name="Rectangle 1257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59" name="Rectangle 1258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60" name="Rectangle 1259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61" name="Rectangle 1260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62" name="Rectangle 1261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63" name="Rectangle 1262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155" name="Group 10"/>
            <p:cNvGrpSpPr>
              <a:grpSpLocks noChangeAspect="1"/>
            </p:cNvGrpSpPr>
            <p:nvPr/>
          </p:nvGrpSpPr>
          <p:grpSpPr>
            <a:xfrm>
              <a:off x="8001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233" name="Rectangle 1232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34" name="Rectangle 1233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35" name="Rectangle 1234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36" name="Rectangle 1235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48" name="Rectangle 1247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49" name="Rectangle 1248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50" name="Rectangle 1249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51" name="Rectangle 1250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52" name="Rectangle 1251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53" name="Rectangle 1252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156" name="Group 11"/>
            <p:cNvGrpSpPr>
              <a:grpSpLocks noChangeAspect="1"/>
            </p:cNvGrpSpPr>
            <p:nvPr/>
          </p:nvGrpSpPr>
          <p:grpSpPr>
            <a:xfrm>
              <a:off x="10287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223" name="Rectangle 1222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24" name="Rectangle 1223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25" name="Rectangle 1224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26" name="Rectangle 1225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27" name="Rectangle 1226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28" name="Rectangle 1227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29" name="Rectangle 1228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30" name="Rectangle 1229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31" name="Rectangle 1230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32" name="Rectangle 1231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157" name="Group 12"/>
            <p:cNvGrpSpPr>
              <a:grpSpLocks noChangeAspect="1"/>
            </p:cNvGrpSpPr>
            <p:nvPr/>
          </p:nvGrpSpPr>
          <p:grpSpPr>
            <a:xfrm>
              <a:off x="1257299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213" name="Rectangle 1212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14" name="Rectangle 1213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15" name="Rectangle 1214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16" name="Rectangle 1215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17" name="Rectangle 1216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18" name="Rectangle 1217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19" name="Rectangle 1218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20" name="Rectangle 1219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21" name="Rectangle 1220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22" name="Rectangle 1221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158" name="Group 13"/>
            <p:cNvGrpSpPr>
              <a:grpSpLocks noChangeAspect="1"/>
            </p:cNvGrpSpPr>
            <p:nvPr/>
          </p:nvGrpSpPr>
          <p:grpSpPr>
            <a:xfrm>
              <a:off x="1485899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203" name="Rectangle 1202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04" name="Rectangle 1203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05" name="Rectangle 1204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06" name="Rectangle 1205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07" name="Rectangle 1206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08" name="Rectangle 1207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09" name="Rectangle 1208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10" name="Rectangle 1209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11" name="Rectangle 1210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12" name="Rectangle 1211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159" name="Group 14"/>
            <p:cNvGrpSpPr>
              <a:grpSpLocks noChangeAspect="1"/>
            </p:cNvGrpSpPr>
            <p:nvPr/>
          </p:nvGrpSpPr>
          <p:grpSpPr>
            <a:xfrm>
              <a:off x="1714499" y="1597194"/>
              <a:ext cx="229727" cy="2238402"/>
              <a:chOff x="3882188" y="2366825"/>
              <a:chExt cx="182884" cy="1781967"/>
            </a:xfrm>
            <a:grpFill/>
          </p:grpSpPr>
          <p:sp>
            <p:nvSpPr>
              <p:cNvPr id="1193" name="Rectangle 1192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94" name="Rectangle 1193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95" name="Rectangle 1194"/>
              <p:cNvSpPr>
                <a:spLocks noChangeAspect="1"/>
              </p:cNvSpPr>
              <p:nvPr/>
            </p:nvSpPr>
            <p:spPr>
              <a:xfrm>
                <a:off x="3882192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96" name="Rectangle 1195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97" name="Rectangle 1196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98" name="Rectangle 1197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99" name="Rectangle 1198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00" name="Rectangle 1199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01" name="Rectangle 1200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02" name="Rectangle 1201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160" name="Group 15"/>
            <p:cNvGrpSpPr>
              <a:grpSpLocks noChangeAspect="1"/>
            </p:cNvGrpSpPr>
            <p:nvPr/>
          </p:nvGrpSpPr>
          <p:grpSpPr>
            <a:xfrm>
              <a:off x="19431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183" name="Rectangle 1182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84" name="Rectangle 1183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85" name="Rectangle 1184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86" name="Rectangle 1185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87" name="Rectangle 1186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88" name="Rectangle 1187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89" name="Rectangle 1188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90" name="Rectangle 1189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91" name="Rectangle 1190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92" name="Rectangle 1191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161" name="Group 16"/>
            <p:cNvGrpSpPr>
              <a:grpSpLocks noChangeAspect="1"/>
            </p:cNvGrpSpPr>
            <p:nvPr/>
          </p:nvGrpSpPr>
          <p:grpSpPr>
            <a:xfrm>
              <a:off x="2171703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173" name="Rectangle 1172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74" name="Rectangle 1173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75" name="Rectangle 1174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76" name="Rectangle 1175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77" name="Rectangle 1176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78" name="Rectangle 1177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79" name="Rectangle 1178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80" name="Rectangle 1179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81" name="Rectangle 1180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82" name="Rectangle 1181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162" name="Group 17"/>
            <p:cNvGrpSpPr>
              <a:grpSpLocks noChangeAspect="1"/>
            </p:cNvGrpSpPr>
            <p:nvPr/>
          </p:nvGrpSpPr>
          <p:grpSpPr>
            <a:xfrm>
              <a:off x="24003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163" name="Rectangle 1162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64" name="Rectangle 1163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65" name="Rectangle 1164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66" name="Rectangle 1165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67" name="Rectangle 1166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68" name="Rectangle 1167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69" name="Rectangle 1168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70" name="Rectangle 1169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71" name="Rectangle 1170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72" name="Rectangle 1171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1274" name="Group 1659"/>
          <p:cNvGrpSpPr>
            <a:grpSpLocks noChangeAspect="1"/>
          </p:cNvGrpSpPr>
          <p:nvPr/>
        </p:nvGrpSpPr>
        <p:grpSpPr>
          <a:xfrm>
            <a:off x="3200400" y="2781300"/>
            <a:ext cx="1027733" cy="838200"/>
            <a:chOff x="342900" y="1597194"/>
            <a:chExt cx="2287122" cy="2238402"/>
          </a:xfrm>
          <a:solidFill>
            <a:schemeClr val="accent6"/>
          </a:solidFill>
        </p:grpSpPr>
        <p:grpSp>
          <p:nvGrpSpPr>
            <p:cNvPr id="1275" name="Group 8"/>
            <p:cNvGrpSpPr>
              <a:grpSpLocks noChangeAspect="1"/>
            </p:cNvGrpSpPr>
            <p:nvPr/>
          </p:nvGrpSpPr>
          <p:grpSpPr>
            <a:xfrm>
              <a:off x="3429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375" name="Rectangle 1374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08" name="Rectangle 1407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09" name="Rectangle 1408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10" name="Rectangle 1409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11" name="Rectangle 1410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12" name="Rectangle 1411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13" name="Rectangle 1412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14" name="Rectangle 1413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15" name="Rectangle 1414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16" name="Rectangle 1415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276" name="Group 9"/>
            <p:cNvGrpSpPr>
              <a:grpSpLocks noChangeAspect="1"/>
            </p:cNvGrpSpPr>
            <p:nvPr/>
          </p:nvGrpSpPr>
          <p:grpSpPr>
            <a:xfrm>
              <a:off x="5715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365" name="Rectangle 1364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66" name="Rectangle 1365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67" name="Rectangle 1366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68" name="Rectangle 1367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69" name="Rectangle 1368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70" name="Rectangle 1369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71" name="Rectangle 1370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72" name="Rectangle 1371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73" name="Rectangle 1372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74" name="Rectangle 1373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277" name="Group 10"/>
            <p:cNvGrpSpPr>
              <a:grpSpLocks noChangeAspect="1"/>
            </p:cNvGrpSpPr>
            <p:nvPr/>
          </p:nvGrpSpPr>
          <p:grpSpPr>
            <a:xfrm>
              <a:off x="8001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355" name="Rectangle 1354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56" name="Rectangle 1355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57" name="Rectangle 1356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58" name="Rectangle 1357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59" name="Rectangle 1358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60" name="Rectangle 1359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61" name="Rectangle 1360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62" name="Rectangle 1361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63" name="Rectangle 1362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64" name="Rectangle 1363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278" name="Group 11"/>
            <p:cNvGrpSpPr>
              <a:grpSpLocks noChangeAspect="1"/>
            </p:cNvGrpSpPr>
            <p:nvPr/>
          </p:nvGrpSpPr>
          <p:grpSpPr>
            <a:xfrm>
              <a:off x="10287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345" name="Rectangle 1344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46" name="Rectangle 1345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47" name="Rectangle 1346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48" name="Rectangle 1347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49" name="Rectangle 1348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50" name="Rectangle 1349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51" name="Rectangle 1350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52" name="Rectangle 1351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53" name="Rectangle 1352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54" name="Rectangle 1353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279" name="Group 12"/>
            <p:cNvGrpSpPr>
              <a:grpSpLocks noChangeAspect="1"/>
            </p:cNvGrpSpPr>
            <p:nvPr/>
          </p:nvGrpSpPr>
          <p:grpSpPr>
            <a:xfrm>
              <a:off x="1257299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335" name="Rectangle 1334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36" name="Rectangle 1335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37" name="Rectangle 1336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38" name="Rectangle 1337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39" name="Rectangle 1338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40" name="Rectangle 1339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41" name="Rectangle 1340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42" name="Rectangle 1341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43" name="Rectangle 1342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44" name="Rectangle 1343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280" name="Group 13"/>
            <p:cNvGrpSpPr>
              <a:grpSpLocks noChangeAspect="1"/>
            </p:cNvGrpSpPr>
            <p:nvPr/>
          </p:nvGrpSpPr>
          <p:grpSpPr>
            <a:xfrm>
              <a:off x="1485899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325" name="Rectangle 1324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26" name="Rectangle 1325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27" name="Rectangle 1326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28" name="Rectangle 1327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29" name="Rectangle 1328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30" name="Rectangle 1329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31" name="Rectangle 1330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32" name="Rectangle 1331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33" name="Rectangle 1332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34" name="Rectangle 1333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281" name="Group 14"/>
            <p:cNvGrpSpPr>
              <a:grpSpLocks noChangeAspect="1"/>
            </p:cNvGrpSpPr>
            <p:nvPr/>
          </p:nvGrpSpPr>
          <p:grpSpPr>
            <a:xfrm>
              <a:off x="1714499" y="1597194"/>
              <a:ext cx="229727" cy="2238402"/>
              <a:chOff x="3882188" y="2366825"/>
              <a:chExt cx="182884" cy="1781967"/>
            </a:xfrm>
            <a:grpFill/>
          </p:grpSpPr>
          <p:sp>
            <p:nvSpPr>
              <p:cNvPr id="1315" name="Rectangle 1314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16" name="Rectangle 1315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17" name="Rectangle 1316"/>
              <p:cNvSpPr>
                <a:spLocks noChangeAspect="1"/>
              </p:cNvSpPr>
              <p:nvPr/>
            </p:nvSpPr>
            <p:spPr>
              <a:xfrm>
                <a:off x="3882192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18" name="Rectangle 1317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19" name="Rectangle 1318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20" name="Rectangle 1319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21" name="Rectangle 1320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22" name="Rectangle 1321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23" name="Rectangle 1322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24" name="Rectangle 1323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282" name="Group 15"/>
            <p:cNvGrpSpPr>
              <a:grpSpLocks noChangeAspect="1"/>
            </p:cNvGrpSpPr>
            <p:nvPr/>
          </p:nvGrpSpPr>
          <p:grpSpPr>
            <a:xfrm>
              <a:off x="19431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305" name="Rectangle 1304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06" name="Rectangle 1305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07" name="Rectangle 1306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08" name="Rectangle 1307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09" name="Rectangle 1308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10" name="Rectangle 1309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11" name="Rectangle 1310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12" name="Rectangle 1311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13" name="Rectangle 1312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14" name="Rectangle 1313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283" name="Group 16"/>
            <p:cNvGrpSpPr>
              <a:grpSpLocks noChangeAspect="1"/>
            </p:cNvGrpSpPr>
            <p:nvPr/>
          </p:nvGrpSpPr>
          <p:grpSpPr>
            <a:xfrm>
              <a:off x="2171703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295" name="Rectangle 1294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96" name="Rectangle 1295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97" name="Rectangle 1296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98" name="Rectangle 1297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99" name="Rectangle 1298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00" name="Rectangle 1299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01" name="Rectangle 1300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02" name="Rectangle 1301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03" name="Rectangle 1302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04" name="Rectangle 1303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284" name="Group 17"/>
            <p:cNvGrpSpPr>
              <a:grpSpLocks noChangeAspect="1"/>
            </p:cNvGrpSpPr>
            <p:nvPr/>
          </p:nvGrpSpPr>
          <p:grpSpPr>
            <a:xfrm>
              <a:off x="24003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285" name="Rectangle 1284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86" name="Rectangle 1285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87" name="Rectangle 1286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88" name="Rectangle 1287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89" name="Rectangle 1288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90" name="Rectangle 1289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91" name="Rectangle 1290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92" name="Rectangle 1291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93" name="Rectangle 1292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94" name="Rectangle 1293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1417" name="Group 1659"/>
          <p:cNvGrpSpPr>
            <a:grpSpLocks noChangeAspect="1"/>
          </p:cNvGrpSpPr>
          <p:nvPr/>
        </p:nvGrpSpPr>
        <p:grpSpPr>
          <a:xfrm>
            <a:off x="3352800" y="2857500"/>
            <a:ext cx="1027733" cy="838200"/>
            <a:chOff x="342900" y="1597194"/>
            <a:chExt cx="2287122" cy="2238402"/>
          </a:xfrm>
          <a:solidFill>
            <a:schemeClr val="accent6"/>
          </a:solidFill>
        </p:grpSpPr>
        <p:grpSp>
          <p:nvGrpSpPr>
            <p:cNvPr id="1418" name="Group 8"/>
            <p:cNvGrpSpPr>
              <a:grpSpLocks noChangeAspect="1"/>
            </p:cNvGrpSpPr>
            <p:nvPr/>
          </p:nvGrpSpPr>
          <p:grpSpPr>
            <a:xfrm>
              <a:off x="3429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518" name="Rectangle 1517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19" name="Rectangle 1518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20" name="Rectangle 1519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21" name="Rectangle 1520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22" name="Rectangle 1521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23" name="Rectangle 1522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24" name="Rectangle 1523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25" name="Rectangle 1524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26" name="Rectangle 1525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27" name="Rectangle 1526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419" name="Group 9"/>
            <p:cNvGrpSpPr>
              <a:grpSpLocks noChangeAspect="1"/>
            </p:cNvGrpSpPr>
            <p:nvPr/>
          </p:nvGrpSpPr>
          <p:grpSpPr>
            <a:xfrm>
              <a:off x="5715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508" name="Rectangle 1507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09" name="Rectangle 1508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10" name="Rectangle 1509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11" name="Rectangle 1510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12" name="Rectangle 1511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13" name="Rectangle 1512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14" name="Rectangle 1513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15" name="Rectangle 1514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16" name="Rectangle 1515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17" name="Rectangle 1516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420" name="Group 10"/>
            <p:cNvGrpSpPr>
              <a:grpSpLocks noChangeAspect="1"/>
            </p:cNvGrpSpPr>
            <p:nvPr/>
          </p:nvGrpSpPr>
          <p:grpSpPr>
            <a:xfrm>
              <a:off x="8001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498" name="Rectangle 1497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99" name="Rectangle 1498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00" name="Rectangle 1499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01" name="Rectangle 1500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02" name="Rectangle 1501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03" name="Rectangle 1502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04" name="Rectangle 1503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05" name="Rectangle 1504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06" name="Rectangle 1505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07" name="Rectangle 1506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421" name="Group 11"/>
            <p:cNvGrpSpPr>
              <a:grpSpLocks noChangeAspect="1"/>
            </p:cNvGrpSpPr>
            <p:nvPr/>
          </p:nvGrpSpPr>
          <p:grpSpPr>
            <a:xfrm>
              <a:off x="10287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488" name="Rectangle 1487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89" name="Rectangle 1488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90" name="Rectangle 1489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91" name="Rectangle 1490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92" name="Rectangle 1491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93" name="Rectangle 1492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94" name="Rectangle 1493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95" name="Rectangle 1494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96" name="Rectangle 1495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97" name="Rectangle 1496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422" name="Group 12"/>
            <p:cNvGrpSpPr>
              <a:grpSpLocks noChangeAspect="1"/>
            </p:cNvGrpSpPr>
            <p:nvPr/>
          </p:nvGrpSpPr>
          <p:grpSpPr>
            <a:xfrm>
              <a:off x="1257299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478" name="Rectangle 1477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79" name="Rectangle 1478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80" name="Rectangle 1479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81" name="Rectangle 1480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82" name="Rectangle 1481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83" name="Rectangle 1482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84" name="Rectangle 1483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85" name="Rectangle 1484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86" name="Rectangle 1485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87" name="Rectangle 1486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423" name="Group 13"/>
            <p:cNvGrpSpPr>
              <a:grpSpLocks noChangeAspect="1"/>
            </p:cNvGrpSpPr>
            <p:nvPr/>
          </p:nvGrpSpPr>
          <p:grpSpPr>
            <a:xfrm>
              <a:off x="1485899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468" name="Rectangle 1467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69" name="Rectangle 1468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70" name="Rectangle 1469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71" name="Rectangle 1470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72" name="Rectangle 1471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73" name="Rectangle 1472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74" name="Rectangle 1473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75" name="Rectangle 1474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76" name="Rectangle 1475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77" name="Rectangle 1476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424" name="Group 14"/>
            <p:cNvGrpSpPr>
              <a:grpSpLocks noChangeAspect="1"/>
            </p:cNvGrpSpPr>
            <p:nvPr/>
          </p:nvGrpSpPr>
          <p:grpSpPr>
            <a:xfrm>
              <a:off x="1714499" y="1597194"/>
              <a:ext cx="229727" cy="2238402"/>
              <a:chOff x="3882188" y="2366825"/>
              <a:chExt cx="182884" cy="1781967"/>
            </a:xfrm>
            <a:grpFill/>
          </p:grpSpPr>
          <p:sp>
            <p:nvSpPr>
              <p:cNvPr id="1458" name="Rectangle 1457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59" name="Rectangle 1458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60" name="Rectangle 1459"/>
              <p:cNvSpPr>
                <a:spLocks noChangeAspect="1"/>
              </p:cNvSpPr>
              <p:nvPr/>
            </p:nvSpPr>
            <p:spPr>
              <a:xfrm>
                <a:off x="3882192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61" name="Rectangle 1460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62" name="Rectangle 1461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63" name="Rectangle 1462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64" name="Rectangle 1463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65" name="Rectangle 1464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66" name="Rectangle 1465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67" name="Rectangle 1466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425" name="Group 15"/>
            <p:cNvGrpSpPr>
              <a:grpSpLocks noChangeAspect="1"/>
            </p:cNvGrpSpPr>
            <p:nvPr/>
          </p:nvGrpSpPr>
          <p:grpSpPr>
            <a:xfrm>
              <a:off x="19431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448" name="Rectangle 1447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49" name="Rectangle 1448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50" name="Rectangle 1449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51" name="Rectangle 1450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52" name="Rectangle 1451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53" name="Rectangle 1452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54" name="Rectangle 1453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55" name="Rectangle 1454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56" name="Rectangle 1455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57" name="Rectangle 1456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426" name="Group 16"/>
            <p:cNvGrpSpPr>
              <a:grpSpLocks noChangeAspect="1"/>
            </p:cNvGrpSpPr>
            <p:nvPr/>
          </p:nvGrpSpPr>
          <p:grpSpPr>
            <a:xfrm>
              <a:off x="2171703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438" name="Rectangle 1437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39" name="Rectangle 1438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40" name="Rectangle 1439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41" name="Rectangle 1440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42" name="Rectangle 1441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43" name="Rectangle 1442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44" name="Rectangle 1443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45" name="Rectangle 1444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46" name="Rectangle 1445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47" name="Rectangle 1446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427" name="Group 17"/>
            <p:cNvGrpSpPr>
              <a:grpSpLocks noChangeAspect="1"/>
            </p:cNvGrpSpPr>
            <p:nvPr/>
          </p:nvGrpSpPr>
          <p:grpSpPr>
            <a:xfrm>
              <a:off x="24003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428" name="Rectangle 1427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29" name="Rectangle 1428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30" name="Rectangle 1429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31" name="Rectangle 1430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32" name="Rectangle 1431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33" name="Rectangle 1432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34" name="Rectangle 1433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35" name="Rectangle 1434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36" name="Rectangle 1435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37" name="Rectangle 1436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1528" name="Group 1659"/>
          <p:cNvGrpSpPr>
            <a:grpSpLocks noChangeAspect="1"/>
          </p:cNvGrpSpPr>
          <p:nvPr/>
        </p:nvGrpSpPr>
        <p:grpSpPr>
          <a:xfrm>
            <a:off x="3505200" y="2933700"/>
            <a:ext cx="1027733" cy="838200"/>
            <a:chOff x="342900" y="1597194"/>
            <a:chExt cx="2287122" cy="2238402"/>
          </a:xfrm>
          <a:solidFill>
            <a:schemeClr val="accent6"/>
          </a:solidFill>
        </p:grpSpPr>
        <p:grpSp>
          <p:nvGrpSpPr>
            <p:cNvPr id="1529" name="Group 8"/>
            <p:cNvGrpSpPr>
              <a:grpSpLocks noChangeAspect="1"/>
            </p:cNvGrpSpPr>
            <p:nvPr/>
          </p:nvGrpSpPr>
          <p:grpSpPr>
            <a:xfrm>
              <a:off x="3429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783" name="Rectangle 1782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84" name="Rectangle 1783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85" name="Rectangle 1784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86" name="Rectangle 1785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88" name="Rectangle 1787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89" name="Rectangle 1788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90" name="Rectangle 1789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79" name="Rectangle 1878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80" name="Rectangle 1879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81" name="Rectangle 1880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530" name="Group 9"/>
            <p:cNvGrpSpPr>
              <a:grpSpLocks noChangeAspect="1"/>
            </p:cNvGrpSpPr>
            <p:nvPr/>
          </p:nvGrpSpPr>
          <p:grpSpPr>
            <a:xfrm>
              <a:off x="5715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762" name="Rectangle 1761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63" name="Rectangle 1762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64" name="Rectangle 1763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65" name="Rectangle 1764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66" name="Rectangle 1765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67" name="Rectangle 1766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68" name="Rectangle 1767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69" name="Rectangle 1768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70" name="Rectangle 1769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82" name="Rectangle 1781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531" name="Group 10"/>
            <p:cNvGrpSpPr>
              <a:grpSpLocks noChangeAspect="1"/>
            </p:cNvGrpSpPr>
            <p:nvPr/>
          </p:nvGrpSpPr>
          <p:grpSpPr>
            <a:xfrm>
              <a:off x="8001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752" name="Rectangle 1751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53" name="Rectangle 1752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54" name="Rectangle 1753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55" name="Rectangle 1754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56" name="Rectangle 1755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57" name="Rectangle 1756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58" name="Rectangle 1757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59" name="Rectangle 1758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60" name="Rectangle 1759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61" name="Rectangle 1760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532" name="Group 11"/>
            <p:cNvGrpSpPr>
              <a:grpSpLocks noChangeAspect="1"/>
            </p:cNvGrpSpPr>
            <p:nvPr/>
          </p:nvGrpSpPr>
          <p:grpSpPr>
            <a:xfrm>
              <a:off x="10287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742" name="Rectangle 1741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43" name="Rectangle 1742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44" name="Rectangle 1743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45" name="Rectangle 1744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46" name="Rectangle 1745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47" name="Rectangle 1746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48" name="Rectangle 1747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49" name="Rectangle 1748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50" name="Rectangle 1749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51" name="Rectangle 1750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533" name="Group 12"/>
            <p:cNvGrpSpPr>
              <a:grpSpLocks noChangeAspect="1"/>
            </p:cNvGrpSpPr>
            <p:nvPr/>
          </p:nvGrpSpPr>
          <p:grpSpPr>
            <a:xfrm>
              <a:off x="1257299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732" name="Rectangle 1731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33" name="Rectangle 1732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34" name="Rectangle 1733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35" name="Rectangle 1734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36" name="Rectangle 1735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37" name="Rectangle 1736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38" name="Rectangle 1737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39" name="Rectangle 1738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40" name="Rectangle 1739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41" name="Rectangle 1740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534" name="Group 13"/>
            <p:cNvGrpSpPr>
              <a:grpSpLocks noChangeAspect="1"/>
            </p:cNvGrpSpPr>
            <p:nvPr/>
          </p:nvGrpSpPr>
          <p:grpSpPr>
            <a:xfrm>
              <a:off x="1485899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722" name="Rectangle 1721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23" name="Rectangle 1722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24" name="Rectangle 1723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25" name="Rectangle 1724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26" name="Rectangle 1725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27" name="Rectangle 1726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28" name="Rectangle 1727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29" name="Rectangle 1728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30" name="Rectangle 1729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31" name="Rectangle 1730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535" name="Group 14"/>
            <p:cNvGrpSpPr>
              <a:grpSpLocks noChangeAspect="1"/>
            </p:cNvGrpSpPr>
            <p:nvPr/>
          </p:nvGrpSpPr>
          <p:grpSpPr>
            <a:xfrm>
              <a:off x="1714499" y="1597194"/>
              <a:ext cx="229727" cy="2238402"/>
              <a:chOff x="3882188" y="2366825"/>
              <a:chExt cx="182884" cy="1781967"/>
            </a:xfrm>
            <a:grpFill/>
          </p:grpSpPr>
          <p:sp>
            <p:nvSpPr>
              <p:cNvPr id="1712" name="Rectangle 1711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13" name="Rectangle 1712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14" name="Rectangle 1713"/>
              <p:cNvSpPr>
                <a:spLocks noChangeAspect="1"/>
              </p:cNvSpPr>
              <p:nvPr/>
            </p:nvSpPr>
            <p:spPr>
              <a:xfrm>
                <a:off x="3882192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15" name="Rectangle 1714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16" name="Rectangle 1715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17" name="Rectangle 1716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18" name="Rectangle 1717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19" name="Rectangle 1718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20" name="Rectangle 1719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21" name="Rectangle 1720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679" name="Group 15"/>
            <p:cNvGrpSpPr>
              <a:grpSpLocks noChangeAspect="1"/>
            </p:cNvGrpSpPr>
            <p:nvPr/>
          </p:nvGrpSpPr>
          <p:grpSpPr>
            <a:xfrm>
              <a:off x="19431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702" name="Rectangle 1701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03" name="Rectangle 1702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04" name="Rectangle 1703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05" name="Rectangle 1704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06" name="Rectangle 1705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07" name="Rectangle 1706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08" name="Rectangle 1707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09" name="Rectangle 1708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10" name="Rectangle 1709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11" name="Rectangle 1710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680" name="Group 16"/>
            <p:cNvGrpSpPr>
              <a:grpSpLocks noChangeAspect="1"/>
            </p:cNvGrpSpPr>
            <p:nvPr/>
          </p:nvGrpSpPr>
          <p:grpSpPr>
            <a:xfrm>
              <a:off x="2171703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692" name="Rectangle 1691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93" name="Rectangle 1692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94" name="Rectangle 1693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95" name="Rectangle 1694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96" name="Rectangle 1695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97" name="Rectangle 1696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98" name="Rectangle 1697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99" name="Rectangle 1698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00" name="Rectangle 1699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01" name="Rectangle 1700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681" name="Group 17"/>
            <p:cNvGrpSpPr>
              <a:grpSpLocks noChangeAspect="1"/>
            </p:cNvGrpSpPr>
            <p:nvPr/>
          </p:nvGrpSpPr>
          <p:grpSpPr>
            <a:xfrm>
              <a:off x="24003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682" name="Rectangle 1681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83" name="Rectangle 1682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84" name="Rectangle 1683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85" name="Rectangle 1684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86" name="Rectangle 1685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87" name="Rectangle 1686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88" name="Rectangle 1687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89" name="Rectangle 1688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90" name="Rectangle 1689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91" name="Rectangle 1690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1882" name="Group 1659"/>
          <p:cNvGrpSpPr>
            <a:grpSpLocks noChangeAspect="1"/>
          </p:cNvGrpSpPr>
          <p:nvPr/>
        </p:nvGrpSpPr>
        <p:grpSpPr>
          <a:xfrm>
            <a:off x="3657600" y="3009900"/>
            <a:ext cx="1027733" cy="838200"/>
            <a:chOff x="342900" y="1597194"/>
            <a:chExt cx="2287122" cy="2238402"/>
          </a:xfrm>
          <a:solidFill>
            <a:schemeClr val="accent6"/>
          </a:solidFill>
        </p:grpSpPr>
        <p:grpSp>
          <p:nvGrpSpPr>
            <p:cNvPr id="1883" name="Group 8"/>
            <p:cNvGrpSpPr>
              <a:grpSpLocks noChangeAspect="1"/>
            </p:cNvGrpSpPr>
            <p:nvPr/>
          </p:nvGrpSpPr>
          <p:grpSpPr>
            <a:xfrm>
              <a:off x="3429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2153" name="Rectangle 2152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54" name="Rectangle 2153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55" name="Rectangle 2154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56" name="Rectangle 2155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57" name="Rectangle 2156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58" name="Rectangle 2157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59" name="Rectangle 2158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60" name="Rectangle 2159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61" name="Rectangle 2160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62" name="Rectangle 2161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884" name="Group 9"/>
            <p:cNvGrpSpPr>
              <a:grpSpLocks noChangeAspect="1"/>
            </p:cNvGrpSpPr>
            <p:nvPr/>
          </p:nvGrpSpPr>
          <p:grpSpPr>
            <a:xfrm>
              <a:off x="5715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2143" name="Rectangle 2142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44" name="Rectangle 2143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45" name="Rectangle 2144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46" name="Rectangle 2145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47" name="Rectangle 2146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48" name="Rectangle 2147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49" name="Rectangle 2148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50" name="Rectangle 2149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51" name="Rectangle 2150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52" name="Rectangle 2151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885" name="Group 10"/>
            <p:cNvGrpSpPr>
              <a:grpSpLocks noChangeAspect="1"/>
            </p:cNvGrpSpPr>
            <p:nvPr/>
          </p:nvGrpSpPr>
          <p:grpSpPr>
            <a:xfrm>
              <a:off x="8001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2133" name="Rectangle 2132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34" name="Rectangle 2133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35" name="Rectangle 2134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36" name="Rectangle 2135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37" name="Rectangle 2136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38" name="Rectangle 2137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39" name="Rectangle 2138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40" name="Rectangle 2139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41" name="Rectangle 2140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42" name="Rectangle 2141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886" name="Group 11"/>
            <p:cNvGrpSpPr>
              <a:grpSpLocks noChangeAspect="1"/>
            </p:cNvGrpSpPr>
            <p:nvPr/>
          </p:nvGrpSpPr>
          <p:grpSpPr>
            <a:xfrm>
              <a:off x="10287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2103" name="Rectangle 2102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14" name="Rectangle 2113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25" name="Rectangle 2124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26" name="Rectangle 2125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27" name="Rectangle 2126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28" name="Rectangle 2127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29" name="Rectangle 2128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30" name="Rectangle 2129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31" name="Rectangle 2130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32" name="Rectangle 2131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887" name="Group 12"/>
            <p:cNvGrpSpPr>
              <a:grpSpLocks noChangeAspect="1"/>
            </p:cNvGrpSpPr>
            <p:nvPr/>
          </p:nvGrpSpPr>
          <p:grpSpPr>
            <a:xfrm>
              <a:off x="1257299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2051" name="Rectangle 2050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52" name="Rectangle 2051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53" name="Rectangle 2052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54" name="Rectangle 2053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55" name="Rectangle 2054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56" name="Rectangle 2055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59" name="Rectangle 2058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70" name="Rectangle 2069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81" name="Rectangle 2080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92" name="Rectangle 2091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888" name="Group 13"/>
            <p:cNvGrpSpPr>
              <a:grpSpLocks noChangeAspect="1"/>
            </p:cNvGrpSpPr>
            <p:nvPr/>
          </p:nvGrpSpPr>
          <p:grpSpPr>
            <a:xfrm>
              <a:off x="1485899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2033" name="Rectangle 2032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40" name="Rectangle 2039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42" name="Rectangle 2041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43" name="Rectangle 2042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44" name="Rectangle 2043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46" name="Rectangle 2045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47" name="Rectangle 2046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48" name="Rectangle 2047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49" name="Rectangle 2048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50" name="Rectangle 2049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889" name="Group 14"/>
            <p:cNvGrpSpPr>
              <a:grpSpLocks noChangeAspect="1"/>
            </p:cNvGrpSpPr>
            <p:nvPr/>
          </p:nvGrpSpPr>
          <p:grpSpPr>
            <a:xfrm>
              <a:off x="1714499" y="1597194"/>
              <a:ext cx="229727" cy="2238402"/>
              <a:chOff x="3882188" y="2366825"/>
              <a:chExt cx="182884" cy="1781967"/>
            </a:xfrm>
            <a:grpFill/>
          </p:grpSpPr>
          <p:sp>
            <p:nvSpPr>
              <p:cNvPr id="2023" name="Rectangle 2022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24" name="Rectangle 2023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25" name="Rectangle 2024"/>
              <p:cNvSpPr>
                <a:spLocks noChangeAspect="1"/>
              </p:cNvSpPr>
              <p:nvPr/>
            </p:nvSpPr>
            <p:spPr>
              <a:xfrm>
                <a:off x="3882192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26" name="Rectangle 2025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27" name="Rectangle 2026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28" name="Rectangle 2027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29" name="Rectangle 2028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30" name="Rectangle 2029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31" name="Rectangle 2030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32" name="Rectangle 2031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990" name="Group 15"/>
            <p:cNvGrpSpPr>
              <a:grpSpLocks noChangeAspect="1"/>
            </p:cNvGrpSpPr>
            <p:nvPr/>
          </p:nvGrpSpPr>
          <p:grpSpPr>
            <a:xfrm>
              <a:off x="19431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2013" name="Rectangle 2012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14" name="Rectangle 2013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15" name="Rectangle 2014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16" name="Rectangle 2015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17" name="Rectangle 2016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18" name="Rectangle 2017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19" name="Rectangle 2018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20" name="Rectangle 2019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21" name="Rectangle 2020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22" name="Rectangle 2021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991" name="Group 16"/>
            <p:cNvGrpSpPr>
              <a:grpSpLocks noChangeAspect="1"/>
            </p:cNvGrpSpPr>
            <p:nvPr/>
          </p:nvGrpSpPr>
          <p:grpSpPr>
            <a:xfrm>
              <a:off x="2171703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2003" name="Rectangle 2002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04" name="Rectangle 2003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05" name="Rectangle 2004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06" name="Rectangle 2005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07" name="Rectangle 2006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08" name="Rectangle 2007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09" name="Rectangle 2008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10" name="Rectangle 2009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11" name="Rectangle 2010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12" name="Rectangle 2011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992" name="Group 17"/>
            <p:cNvGrpSpPr>
              <a:grpSpLocks noChangeAspect="1"/>
            </p:cNvGrpSpPr>
            <p:nvPr/>
          </p:nvGrpSpPr>
          <p:grpSpPr>
            <a:xfrm>
              <a:off x="24003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993" name="Rectangle 1992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94" name="Rectangle 1993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95" name="Rectangle 1994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96" name="Rectangle 1995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97" name="Rectangle 1996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98" name="Rectangle 1997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99" name="Rectangle 1998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00" name="Rectangle 1999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01" name="Rectangle 2000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02" name="Rectangle 2001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2163" name="Group 2113"/>
          <p:cNvGrpSpPr/>
          <p:nvPr/>
        </p:nvGrpSpPr>
        <p:grpSpPr>
          <a:xfrm>
            <a:off x="6477000" y="2933700"/>
            <a:ext cx="104775" cy="860425"/>
            <a:chOff x="4391025" y="1219200"/>
            <a:chExt cx="104775" cy="860425"/>
          </a:xfrm>
        </p:grpSpPr>
        <p:sp>
          <p:nvSpPr>
            <p:cNvPr id="2164" name="Rectangle 2163"/>
            <p:cNvSpPr>
              <a:spLocks noChangeAspect="1"/>
            </p:cNvSpPr>
            <p:nvPr/>
          </p:nvSpPr>
          <p:spPr>
            <a:xfrm>
              <a:off x="4391025" y="1219200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165" name="Rectangle 2164"/>
            <p:cNvSpPr>
              <a:spLocks noChangeAspect="1"/>
            </p:cNvSpPr>
            <p:nvPr/>
          </p:nvSpPr>
          <p:spPr>
            <a:xfrm>
              <a:off x="4391025" y="1390650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166" name="Rectangle 2165"/>
            <p:cNvSpPr>
              <a:spLocks noChangeAspect="1"/>
            </p:cNvSpPr>
            <p:nvPr/>
          </p:nvSpPr>
          <p:spPr>
            <a:xfrm>
              <a:off x="4392573" y="1476601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167" name="Rectangle 2166"/>
            <p:cNvSpPr>
              <a:spLocks noChangeAspect="1"/>
            </p:cNvSpPr>
            <p:nvPr/>
          </p:nvSpPr>
          <p:spPr>
            <a:xfrm>
              <a:off x="4392573" y="1734037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168" name="Rectangle 2167"/>
            <p:cNvSpPr>
              <a:spLocks noChangeAspect="1"/>
            </p:cNvSpPr>
            <p:nvPr/>
          </p:nvSpPr>
          <p:spPr>
            <a:xfrm>
              <a:off x="4392573" y="1905820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169" name="Rectangle 2168"/>
            <p:cNvSpPr>
              <a:spLocks noChangeAspect="1"/>
            </p:cNvSpPr>
            <p:nvPr/>
          </p:nvSpPr>
          <p:spPr>
            <a:xfrm>
              <a:off x="4392573" y="1993602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170" name="Rectangle 2169"/>
            <p:cNvSpPr>
              <a:spLocks noChangeAspect="1"/>
            </p:cNvSpPr>
            <p:nvPr/>
          </p:nvSpPr>
          <p:spPr>
            <a:xfrm>
              <a:off x="4392573" y="1304926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171" name="Rectangle 2170"/>
            <p:cNvSpPr>
              <a:spLocks noChangeAspect="1"/>
            </p:cNvSpPr>
            <p:nvPr/>
          </p:nvSpPr>
          <p:spPr>
            <a:xfrm>
              <a:off x="4392573" y="1818977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172" name="Rectangle 2171"/>
            <p:cNvSpPr>
              <a:spLocks noChangeAspect="1"/>
            </p:cNvSpPr>
            <p:nvPr/>
          </p:nvSpPr>
          <p:spPr>
            <a:xfrm>
              <a:off x="4392573" y="1562100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173" name="Rectangle 2172"/>
            <p:cNvSpPr>
              <a:spLocks noChangeAspect="1"/>
            </p:cNvSpPr>
            <p:nvPr/>
          </p:nvSpPr>
          <p:spPr>
            <a:xfrm>
              <a:off x="4392573" y="1647825"/>
              <a:ext cx="103227" cy="86023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2177" name="Group 2176"/>
          <p:cNvGrpSpPr/>
          <p:nvPr/>
        </p:nvGrpSpPr>
        <p:grpSpPr>
          <a:xfrm>
            <a:off x="7696200" y="3238500"/>
            <a:ext cx="104854" cy="533400"/>
            <a:chOff x="7696200" y="3238500"/>
            <a:chExt cx="104854" cy="533400"/>
          </a:xfrm>
        </p:grpSpPr>
        <p:grpSp>
          <p:nvGrpSpPr>
            <p:cNvPr id="2175" name="Group 2174"/>
            <p:cNvGrpSpPr/>
            <p:nvPr/>
          </p:nvGrpSpPr>
          <p:grpSpPr>
            <a:xfrm>
              <a:off x="7697827" y="3238500"/>
              <a:ext cx="103227" cy="390823"/>
              <a:chOff x="7697827" y="3381077"/>
              <a:chExt cx="103227" cy="390823"/>
            </a:xfrm>
          </p:grpSpPr>
          <p:sp>
            <p:nvSpPr>
              <p:cNvPr id="2035" name="Rectangle 2034"/>
              <p:cNvSpPr>
                <a:spLocks noChangeAspect="1"/>
              </p:cNvSpPr>
              <p:nvPr/>
            </p:nvSpPr>
            <p:spPr>
              <a:xfrm>
                <a:off x="7697827" y="3381077"/>
                <a:ext cx="103227" cy="86023"/>
              </a:xfrm>
              <a:prstGeom prst="rect">
                <a:avLst/>
              </a:prstGeom>
              <a:solidFill>
                <a:schemeClr val="accent3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36" name="Rectangle 2035"/>
              <p:cNvSpPr>
                <a:spLocks noChangeAspect="1"/>
              </p:cNvSpPr>
              <p:nvPr/>
            </p:nvSpPr>
            <p:spPr>
              <a:xfrm>
                <a:off x="7697827" y="3533477"/>
                <a:ext cx="103227" cy="86023"/>
              </a:xfrm>
              <a:prstGeom prst="rect">
                <a:avLst/>
              </a:prstGeom>
              <a:solidFill>
                <a:schemeClr val="accent3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37" name="Rectangle 2036"/>
              <p:cNvSpPr>
                <a:spLocks noChangeAspect="1"/>
              </p:cNvSpPr>
              <p:nvPr/>
            </p:nvSpPr>
            <p:spPr>
              <a:xfrm>
                <a:off x="7697827" y="3685877"/>
                <a:ext cx="103227" cy="86023"/>
              </a:xfrm>
              <a:prstGeom prst="rect">
                <a:avLst/>
              </a:prstGeom>
              <a:solidFill>
                <a:schemeClr val="accent3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2176" name="Rectangle 2175"/>
            <p:cNvSpPr>
              <a:spLocks noChangeAspect="1"/>
            </p:cNvSpPr>
            <p:nvPr/>
          </p:nvSpPr>
          <p:spPr>
            <a:xfrm>
              <a:off x="7696200" y="3685877"/>
              <a:ext cx="103227" cy="86023"/>
            </a:xfrm>
            <a:prstGeom prst="rect">
              <a:avLst/>
            </a:prstGeom>
            <a:solidFill>
              <a:schemeClr val="accent3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pic>
        <p:nvPicPr>
          <p:cNvPr id="2045" name="Picture 5"/>
          <p:cNvPicPr>
            <a:picLocks noChangeAspect="1" noChangeArrowheads="1"/>
          </p:cNvPicPr>
          <p:nvPr/>
        </p:nvPicPr>
        <mc:AlternateContent xmlns:mc="http://schemas.openxmlformats.org/markup-compatibility/2006">
          <mc:Choice xmlns:ma="http://schemas.microsoft.com/office/mac/drawingml/2008/main" xmlns:mv="urn:schemas-microsoft-com:mac:vml" xmlns="" Requires="ma">
            <p:blipFill>
              <a:blip r:embed="rId4"/>
              <a:srcRect l="33103" t="18072" r="15172" b="25904"/>
              <a:stretch>
                <a:fillRect/>
              </a:stretch>
            </p:blipFill>
          </mc:Choice>
          <mc:Fallback>
            <p:blipFill>
              <a:blip r:embed="rId5"/>
              <a:srcRect l="33103" t="18072" r="15172" b="25904"/>
              <a:stretch>
                <a:fillRect/>
              </a:stretch>
            </p:blipFill>
          </mc:Fallback>
        </mc:AlternateContent>
        <p:spPr bwMode="auto">
          <a:xfrm>
            <a:off x="7239000" y="952500"/>
            <a:ext cx="2152996" cy="2969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179" name="Group 1659"/>
          <p:cNvGrpSpPr>
            <a:grpSpLocks noChangeAspect="1"/>
          </p:cNvGrpSpPr>
          <p:nvPr/>
        </p:nvGrpSpPr>
        <p:grpSpPr>
          <a:xfrm>
            <a:off x="4495800" y="1943100"/>
            <a:ext cx="1027733" cy="838200"/>
            <a:chOff x="342900" y="1597194"/>
            <a:chExt cx="2287122" cy="2238402"/>
          </a:xfrm>
          <a:solidFill>
            <a:schemeClr val="accent6"/>
          </a:solidFill>
        </p:grpSpPr>
        <p:grpSp>
          <p:nvGrpSpPr>
            <p:cNvPr id="2180" name="Group 8"/>
            <p:cNvGrpSpPr>
              <a:grpSpLocks noChangeAspect="1"/>
            </p:cNvGrpSpPr>
            <p:nvPr/>
          </p:nvGrpSpPr>
          <p:grpSpPr>
            <a:xfrm>
              <a:off x="3429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2280" name="Rectangle 2279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81" name="Rectangle 2280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82" name="Rectangle 2281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83" name="Rectangle 2282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84" name="Rectangle 2283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85" name="Rectangle 2284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86" name="Rectangle 2285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87" name="Rectangle 2286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88" name="Rectangle 2287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89" name="Rectangle 2288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181" name="Group 9"/>
            <p:cNvGrpSpPr>
              <a:grpSpLocks noChangeAspect="1"/>
            </p:cNvGrpSpPr>
            <p:nvPr/>
          </p:nvGrpSpPr>
          <p:grpSpPr>
            <a:xfrm>
              <a:off x="5715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2270" name="Rectangle 2269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71" name="Rectangle 2270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72" name="Rectangle 2271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73" name="Rectangle 2272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74" name="Rectangle 2273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75" name="Rectangle 2274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76" name="Rectangle 2275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77" name="Rectangle 2276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78" name="Rectangle 2277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79" name="Rectangle 2278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182" name="Group 10"/>
            <p:cNvGrpSpPr>
              <a:grpSpLocks noChangeAspect="1"/>
            </p:cNvGrpSpPr>
            <p:nvPr/>
          </p:nvGrpSpPr>
          <p:grpSpPr>
            <a:xfrm>
              <a:off x="8001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2260" name="Rectangle 2259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61" name="Rectangle 2260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62" name="Rectangle 2261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63" name="Rectangle 2262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64" name="Rectangle 2263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65" name="Rectangle 2264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66" name="Rectangle 2265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67" name="Rectangle 2266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68" name="Rectangle 2267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69" name="Rectangle 2268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183" name="Group 11"/>
            <p:cNvGrpSpPr>
              <a:grpSpLocks noChangeAspect="1"/>
            </p:cNvGrpSpPr>
            <p:nvPr/>
          </p:nvGrpSpPr>
          <p:grpSpPr>
            <a:xfrm>
              <a:off x="10287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2250" name="Rectangle 2249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51" name="Rectangle 2250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52" name="Rectangle 2251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53" name="Rectangle 2252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54" name="Rectangle 2253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55" name="Rectangle 2254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56" name="Rectangle 2255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57" name="Rectangle 2256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58" name="Rectangle 2257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59" name="Rectangle 2258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184" name="Group 12"/>
            <p:cNvGrpSpPr>
              <a:grpSpLocks noChangeAspect="1"/>
            </p:cNvGrpSpPr>
            <p:nvPr/>
          </p:nvGrpSpPr>
          <p:grpSpPr>
            <a:xfrm>
              <a:off x="1257299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2240" name="Rectangle 2239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41" name="Rectangle 2240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42" name="Rectangle 2241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43" name="Rectangle 2242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44" name="Rectangle 2243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45" name="Rectangle 2244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46" name="Rectangle 2245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47" name="Rectangle 2246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48" name="Rectangle 2247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49" name="Rectangle 2248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185" name="Group 13"/>
            <p:cNvGrpSpPr>
              <a:grpSpLocks noChangeAspect="1"/>
            </p:cNvGrpSpPr>
            <p:nvPr/>
          </p:nvGrpSpPr>
          <p:grpSpPr>
            <a:xfrm>
              <a:off x="1485899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2230" name="Rectangle 2229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31" name="Rectangle 2230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32" name="Rectangle 2231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33" name="Rectangle 2232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34" name="Rectangle 2233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35" name="Rectangle 2234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36" name="Rectangle 2235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37" name="Rectangle 2236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38" name="Rectangle 2237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39" name="Rectangle 2238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186" name="Group 14"/>
            <p:cNvGrpSpPr>
              <a:grpSpLocks noChangeAspect="1"/>
            </p:cNvGrpSpPr>
            <p:nvPr/>
          </p:nvGrpSpPr>
          <p:grpSpPr>
            <a:xfrm>
              <a:off x="1714499" y="1597194"/>
              <a:ext cx="229727" cy="2238402"/>
              <a:chOff x="3882188" y="2366825"/>
              <a:chExt cx="182884" cy="1781967"/>
            </a:xfrm>
            <a:grpFill/>
          </p:grpSpPr>
          <p:sp>
            <p:nvSpPr>
              <p:cNvPr id="2220" name="Rectangle 2219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21" name="Rectangle 2220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22" name="Rectangle 2221"/>
              <p:cNvSpPr>
                <a:spLocks noChangeAspect="1"/>
              </p:cNvSpPr>
              <p:nvPr/>
            </p:nvSpPr>
            <p:spPr>
              <a:xfrm>
                <a:off x="3882192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23" name="Rectangle 2222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24" name="Rectangle 2223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25" name="Rectangle 2224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26" name="Rectangle 2225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27" name="Rectangle 2226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28" name="Rectangle 2227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29" name="Rectangle 2228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187" name="Group 15"/>
            <p:cNvGrpSpPr>
              <a:grpSpLocks noChangeAspect="1"/>
            </p:cNvGrpSpPr>
            <p:nvPr/>
          </p:nvGrpSpPr>
          <p:grpSpPr>
            <a:xfrm>
              <a:off x="19431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2210" name="Rectangle 2209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11" name="Rectangle 2210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12" name="Rectangle 2211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13" name="Rectangle 2212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14" name="Rectangle 2213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15" name="Rectangle 2214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16" name="Rectangle 2215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17" name="Rectangle 2216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18" name="Rectangle 2217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19" name="Rectangle 2218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188" name="Group 16"/>
            <p:cNvGrpSpPr>
              <a:grpSpLocks noChangeAspect="1"/>
            </p:cNvGrpSpPr>
            <p:nvPr/>
          </p:nvGrpSpPr>
          <p:grpSpPr>
            <a:xfrm>
              <a:off x="2171703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2200" name="Rectangle 2199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01" name="Rectangle 2200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02" name="Rectangle 2201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03" name="Rectangle 2202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04" name="Rectangle 2203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05" name="Rectangle 2204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06" name="Rectangle 2205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07" name="Rectangle 2206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08" name="Rectangle 2207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09" name="Rectangle 2208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189" name="Group 17"/>
            <p:cNvGrpSpPr>
              <a:grpSpLocks noChangeAspect="1"/>
            </p:cNvGrpSpPr>
            <p:nvPr/>
          </p:nvGrpSpPr>
          <p:grpSpPr>
            <a:xfrm>
              <a:off x="24003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2190" name="Rectangle 2189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91" name="Rectangle 2190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92" name="Rectangle 2191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93" name="Rectangle 2192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94" name="Rectangle 2193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95" name="Rectangle 2194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96" name="Rectangle 2195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97" name="Rectangle 2196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98" name="Rectangle 2197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99" name="Rectangle 2198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  <p:pic>
        <p:nvPicPr>
          <p:cNvPr id="2178" name="Picture 5"/>
          <p:cNvPicPr>
            <a:picLocks noChangeAspect="1" noChangeArrowheads="1"/>
          </p:cNvPicPr>
          <p:nvPr/>
        </p:nvPicPr>
        <mc:AlternateContent xmlns:mc="http://schemas.openxmlformats.org/markup-compatibility/2006">
          <mc:Choice xmlns:ma="http://schemas.microsoft.com/office/mac/drawingml/2008/main" xmlns:mv="urn:schemas-microsoft-com:mac:vml" xmlns="" Requires="ma">
            <p:blipFill>
              <a:blip r:embed="rId4"/>
              <a:srcRect l="33103" t="18072" r="15172" b="25904"/>
              <a:stretch>
                <a:fillRect/>
              </a:stretch>
            </p:blipFill>
          </mc:Choice>
          <mc:Fallback>
            <p:blipFill>
              <a:blip r:embed="rId5"/>
              <a:srcRect l="33103" t="18072" r="15172" b="25904"/>
              <a:stretch>
                <a:fillRect/>
              </a:stretch>
            </p:blipFill>
          </mc:Fallback>
        </mc:AlternateContent>
        <p:spPr bwMode="auto">
          <a:xfrm rot="20108767">
            <a:off x="5510787" y="1018358"/>
            <a:ext cx="2468485" cy="31981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745978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6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9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0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6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6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5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18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1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1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1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1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2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2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2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20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20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7" dur="500"/>
                                        <p:tgtEl>
                                          <p:spTgt spid="15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0" dur="500"/>
                                        <p:tgtEl>
                                          <p:spTgt spid="11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3" dur="500"/>
                                        <p:tgtEl>
                                          <p:spTgt spid="20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6" dur="500"/>
                                        <p:tgtEl>
                                          <p:spTgt spid="16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500"/>
                                        <p:tgtEl>
                                          <p:spTgt spid="1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4" dur="500"/>
                                        <p:tgtEl>
                                          <p:spTgt spid="20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0" dur="500"/>
                                        <p:tgtEl>
                                          <p:spTgt spid="18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9" dur="5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4" dur="500"/>
                                        <p:tgtEl>
                                          <p:spTgt spid="2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8" dur="500"/>
                                        <p:tgtEl>
                                          <p:spTgt spid="16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1" dur="500"/>
                                        <p:tgtEl>
                                          <p:spTgt spid="16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4" dur="500"/>
                                        <p:tgtEl>
                                          <p:spTgt spid="16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7" dur="500"/>
                                        <p:tgtEl>
                                          <p:spTgt spid="21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0" dur="500"/>
                                        <p:tgtEl>
                                          <p:spTgt spid="9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6" dur="500"/>
                                        <p:tgtEl>
                                          <p:spTgt spid="10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9" dur="500"/>
                                        <p:tgtEl>
                                          <p:spTgt spid="16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2" dur="500"/>
                                        <p:tgtEl>
                                          <p:spTgt spid="9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5" dur="500"/>
                                        <p:tgtEl>
                                          <p:spTgt spid="16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9" dur="500"/>
                                        <p:tgtEl>
                                          <p:spTgt spid="2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0" fill="hold">
                      <p:stCondLst>
                        <p:cond delay="indefinite"/>
                      </p:stCondLst>
                      <p:childTnLst>
                        <p:par>
                          <p:cTn id="221" fill="hold">
                            <p:stCondLst>
                              <p:cond delay="0"/>
                            </p:stCondLst>
                            <p:childTnLst>
                              <p:par>
                                <p:cTn id="22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3" dur="500"/>
                                        <p:tgtEl>
                                          <p:spTgt spid="21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5" fill="hold">
                      <p:stCondLst>
                        <p:cond delay="indefinite"/>
                      </p:stCondLst>
                      <p:childTnLst>
                        <p:par>
                          <p:cTn id="226" fill="hold">
                            <p:stCondLst>
                              <p:cond delay="0"/>
                            </p:stCondLst>
                            <p:childTnLst>
                              <p:par>
                                <p:cTn id="2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9" dur="500"/>
                                        <p:tgtEl>
                                          <p:spTgt spid="17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0" fill="hold">
                      <p:stCondLst>
                        <p:cond delay="indefinite"/>
                      </p:stCondLst>
                      <p:childTnLst>
                        <p:par>
                          <p:cTn id="231" fill="hold">
                            <p:stCondLst>
                              <p:cond delay="0"/>
                            </p:stCondLst>
                            <p:childTnLst>
                              <p:par>
                                <p:cTn id="23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4" fill="hold">
                      <p:stCondLst>
                        <p:cond delay="indefinite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8" dur="5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9" fill="hold">
                      <p:stCondLst>
                        <p:cond delay="indefinite"/>
                      </p:stCondLst>
                      <p:childTnLst>
                        <p:par>
                          <p:cTn id="240" fill="hold">
                            <p:stCondLst>
                              <p:cond delay="0"/>
                            </p:stCondLst>
                            <p:childTnLst>
                              <p:par>
                                <p:cTn id="2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3" dur="500"/>
                                        <p:tgtEl>
                                          <p:spTgt spid="17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4" fill="hold">
                      <p:stCondLst>
                        <p:cond delay="indefinite"/>
                      </p:stCondLst>
                      <p:childTnLst>
                        <p:par>
                          <p:cTn id="245" fill="hold">
                            <p:stCondLst>
                              <p:cond delay="0"/>
                            </p:stCondLst>
                            <p:childTnLst>
                              <p:par>
                                <p:cTn id="24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8" fill="hold">
                      <p:stCondLst>
                        <p:cond delay="indefinite"/>
                      </p:stCondLst>
                      <p:childTnLst>
                        <p:par>
                          <p:cTn id="249" fill="hold">
                            <p:stCondLst>
                              <p:cond delay="0"/>
                            </p:stCondLst>
                            <p:childTnLst>
                              <p:par>
                                <p:cTn id="2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2" dur="500"/>
                                        <p:tgtEl>
                                          <p:spTgt spid="18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5" dur="500"/>
                                        <p:tgtEl>
                                          <p:spTgt spid="18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6" fill="hold">
                      <p:stCondLst>
                        <p:cond delay="indefinite"/>
                      </p:stCondLst>
                      <p:childTnLst>
                        <p:par>
                          <p:cTn id="257" fill="hold">
                            <p:stCondLst>
                              <p:cond delay="0"/>
                            </p:stCondLst>
                            <p:childTnLst>
                              <p:par>
                                <p:cTn id="2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0" dur="500"/>
                                        <p:tgtEl>
                                          <p:spTgt spid="1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1" fill="hold">
                      <p:stCondLst>
                        <p:cond delay="indefinite"/>
                      </p:stCondLst>
                      <p:childTnLst>
                        <p:par>
                          <p:cTn id="262" fill="hold">
                            <p:stCondLst>
                              <p:cond delay="0"/>
                            </p:stCondLst>
                            <p:childTnLst>
                              <p:par>
                                <p:cTn id="2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 build="p"/>
      <p:bldP spid="7" grpId="0" build="p"/>
      <p:bldP spid="1794" grpId="0" animBg="1"/>
      <p:bldP spid="1798" grpId="0" animBg="1"/>
      <p:bldP spid="1799" grpId="0" animBg="1"/>
      <p:bldP spid="1800" grpId="0" animBg="1"/>
      <p:bldP spid="1801" grpId="0" build="p"/>
      <p:bldP spid="1802" grpId="0" build="p"/>
      <p:bldP spid="678" grpId="0" build="p"/>
      <p:bldP spid="2034" grpId="0" animBg="1"/>
      <p:bldP spid="2034" grpId="1" animBg="1"/>
      <p:bldP spid="2041" grpId="0" animBg="1"/>
      <p:bldP spid="2041" grpId="1" animBg="1"/>
      <p:bldP spid="2057" grpId="0" animBg="1"/>
      <p:bldP spid="2057" grpId="1" animBg="1"/>
      <p:bldP spid="2058" grpId="0" animBg="1"/>
      <p:bldP spid="2058" grpId="1" animBg="1"/>
    </p:bldLst>
  </p:timing>
</p:sld>
</file>

<file path=ppt/theme/theme1.xml><?xml version="1.0" encoding="utf-8"?>
<a:theme xmlns:a="http://schemas.openxmlformats.org/drawingml/2006/main" name="Office Theme">
  <a:themeElements>
    <a:clrScheme name="Learn Zillion">
      <a:dk1>
        <a:sysClr val="windowText" lastClr="000000"/>
      </a:dk1>
      <a:lt1>
        <a:sysClr val="window" lastClr="FFFFFF"/>
      </a:lt1>
      <a:dk2>
        <a:srgbClr val="7F7F7F"/>
      </a:dk2>
      <a:lt2>
        <a:srgbClr val="BFBFBF"/>
      </a:lt2>
      <a:accent1>
        <a:srgbClr val="0078AE"/>
      </a:accent1>
      <a:accent2>
        <a:srgbClr val="00BCE4"/>
      </a:accent2>
      <a:accent3>
        <a:srgbClr val="E86D1F"/>
      </a:accent3>
      <a:accent4>
        <a:srgbClr val="FFD200"/>
      </a:accent4>
      <a:accent5>
        <a:srgbClr val="5E9732"/>
      </a:accent5>
      <a:accent6>
        <a:srgbClr val="8DC63F"/>
      </a:accent6>
      <a:hlink>
        <a:srgbClr val="000000"/>
      </a:hlink>
      <a:folHlink>
        <a:srgbClr val="000000"/>
      </a:folHlink>
    </a:clrScheme>
    <a:fontScheme name="Learn Zillio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2"/>
        </a:solidFill>
        <a:ln w="38100">
          <a:solidFill>
            <a:schemeClr val="accent1"/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sz="2400" dirty="0" err="1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8100"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sz="2800" dirty="0" smtClean="0">
            <a:latin typeface="Orly's Font" pitchFamily="66" charset="0"/>
            <a:ea typeface="Verdana" pitchFamily="34" charset="0"/>
            <a:cs typeface="Verdana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11704</TotalTime>
  <Words>174</Words>
  <Application>Microsoft Office PowerPoint</Application>
  <PresentationFormat>On-screen Show (16:10)</PresentationFormat>
  <Paragraphs>72</Paragraphs>
  <Slides>10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8" baseType="lpstr">
      <vt:lpstr>Arial</vt:lpstr>
      <vt:lpstr>Orly's Font 2</vt:lpstr>
      <vt:lpstr>Courier New</vt:lpstr>
      <vt:lpstr>Orly's Font</vt:lpstr>
      <vt:lpstr>Wingdings</vt:lpstr>
      <vt:lpstr>Calibri</vt:lpstr>
      <vt:lpstr>Verdana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TM2-1</dc:creator>
  <cp:lastModifiedBy>laptop</cp:lastModifiedBy>
  <cp:revision>294</cp:revision>
  <dcterms:created xsi:type="dcterms:W3CDTF">2013-07-08T00:34:23Z</dcterms:created>
  <dcterms:modified xsi:type="dcterms:W3CDTF">2015-06-07T15:09:45Z</dcterms:modified>
</cp:coreProperties>
</file>